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39.svg" ContentType="image/svg+xml"/>
  <Override PartName="/ppt/media/image41.svg" ContentType="image/svg+xml"/>
  <Override PartName="/ppt/media/image43.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4" r:id="rId4"/>
    <p:sldMasterId id="2147483668" r:id="rId5"/>
    <p:sldMasterId id="2147483680" r:id="rId6"/>
    <p:sldMasterId id="2147483683" r:id="rId7"/>
    <p:sldMasterId id="2147483686" r:id="rId8"/>
  </p:sldMasterIdLst>
  <p:notesMasterIdLst>
    <p:notesMasterId r:id="rId10"/>
  </p:notesMasterIdLst>
  <p:handoutMasterIdLst>
    <p:handoutMasterId r:id="rId35"/>
  </p:handoutMasterIdLst>
  <p:sldIdLst>
    <p:sldId id="10162" r:id="rId9"/>
    <p:sldId id="13428" r:id="rId11"/>
    <p:sldId id="13447" r:id="rId12"/>
    <p:sldId id="13457" r:id="rId13"/>
    <p:sldId id="13475" r:id="rId14"/>
    <p:sldId id="13458" r:id="rId15"/>
    <p:sldId id="13456" r:id="rId16"/>
    <p:sldId id="13476" r:id="rId17"/>
    <p:sldId id="13459" r:id="rId18"/>
    <p:sldId id="13478" r:id="rId19"/>
    <p:sldId id="13460" r:id="rId20"/>
    <p:sldId id="13461" r:id="rId21"/>
    <p:sldId id="13462" r:id="rId22"/>
    <p:sldId id="13479" r:id="rId23"/>
    <p:sldId id="13480" r:id="rId24"/>
    <p:sldId id="13449" r:id="rId25"/>
    <p:sldId id="13467" r:id="rId26"/>
    <p:sldId id="13468" r:id="rId27"/>
    <p:sldId id="13471" r:id="rId28"/>
    <p:sldId id="13469" r:id="rId29"/>
    <p:sldId id="13470" r:id="rId30"/>
    <p:sldId id="13472" r:id="rId31"/>
    <p:sldId id="13481" r:id="rId32"/>
    <p:sldId id="13477" r:id="rId33"/>
    <p:sldId id="10550" r:id="rId34"/>
  </p:sldIdLst>
  <p:sldSz cx="12192000" cy="6858000"/>
  <p:notesSz cx="6858000" cy="9144000"/>
  <p:custDataLst>
    <p:tags r:id="rId4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6" userDrawn="1">
          <p15:clr>
            <a:srgbClr val="A4A3A4"/>
          </p15:clr>
        </p15:guide>
        <p15:guide id="2" orient="horz" pos="4014" userDrawn="1">
          <p15:clr>
            <a:srgbClr val="A4A3A4"/>
          </p15:clr>
        </p15:guide>
        <p15:guide id="3" pos="3918" userDrawn="1">
          <p15:clr>
            <a:srgbClr val="A4A3A4"/>
          </p15:clr>
        </p15:guide>
        <p15:guide id="4" pos="614" userDrawn="1">
          <p15:clr>
            <a:srgbClr val="A4A3A4"/>
          </p15:clr>
        </p15:guide>
        <p15:guide id="5" pos="7056" userDrawn="1">
          <p15:clr>
            <a:srgbClr val="A4A3A4"/>
          </p15:clr>
        </p15:guide>
        <p15:guide id="6" pos="64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A8"/>
    <a:srgbClr val="005FA6"/>
    <a:srgbClr val="005CA1"/>
    <a:srgbClr val="518CB8"/>
    <a:srgbClr val="005FA5"/>
    <a:srgbClr val="163970"/>
    <a:srgbClr val="015DA1"/>
    <a:srgbClr val="005DA3"/>
    <a:srgbClr val="005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70" autoAdjust="0"/>
    <p:restoredTop sz="95317"/>
  </p:normalViewPr>
  <p:slideViewPr>
    <p:cSldViewPr showGuides="1">
      <p:cViewPr>
        <p:scale>
          <a:sx n="50" d="100"/>
          <a:sy n="50" d="100"/>
        </p:scale>
        <p:origin x="1578" y="1200"/>
      </p:cViewPr>
      <p:guideLst>
        <p:guide orient="horz" pos="226"/>
        <p:guide orient="horz" pos="4014"/>
        <p:guide pos="3918"/>
        <p:guide pos="614"/>
        <p:guide pos="7056"/>
        <p:guide pos="6480"/>
      </p:guideLst>
    </p:cSldViewPr>
  </p:slideViewPr>
  <p:outlineViewPr>
    <p:cViewPr>
      <p:scale>
        <a:sx n="100" d="100"/>
        <a:sy n="100" d="100"/>
      </p:scale>
      <p:origin x="0" y="0"/>
    </p:cViewPr>
  </p:outlineViewPr>
  <p:notesTextViewPr>
    <p:cViewPr>
      <p:scale>
        <a:sx n="1" d="1"/>
        <a:sy n="1" d="1"/>
      </p:scale>
      <p:origin x="0" y="0"/>
    </p:cViewPr>
  </p:notesTextViewPr>
  <p:sorterViewPr showFormatting="0">
    <p:cViewPr>
      <p:scale>
        <a:sx n="86" d="100"/>
        <a:sy n="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gs" Target="tags/tag298.xml"/><Relationship Id="rId4" Type="http://schemas.openxmlformats.org/officeDocument/2006/relationships/slideMaster" Target="slideMasters/slideMaster3.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CE0F9957-7FE6-4462-8DD7-F00DEA49A78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67B3887-7ADB-47E6-ADD1-410B29E25BB2}"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TextEdit="1"/>
          </p:cNvSpPr>
          <p:nvPr>
            <p:ph type="sldImg"/>
          </p:nvPr>
        </p:nvSpPr>
        <p:spPr>
          <a:ln>
            <a:solidFill>
              <a:srgbClr val="000000"/>
            </a:solidFill>
            <a:miter/>
          </a:ln>
        </p:spPr>
      </p:sp>
      <p:sp>
        <p:nvSpPr>
          <p:cNvPr id="46082" name="备注占位符 2"/>
          <p:cNvSpPr>
            <a:spLocks noGrp="1"/>
          </p:cNvSpPr>
          <p:nvPr>
            <p:ph type="body"/>
          </p:nvPr>
        </p:nvSpPr>
        <p:spPr>
          <a:xfrm>
            <a:off x="685800" y="4400550"/>
            <a:ext cx="5486400" cy="3600450"/>
          </a:xfrm>
          <a:noFill/>
          <a:ln>
            <a:noFill/>
          </a:ln>
        </p:spPr>
        <p:txBody>
          <a:bodyPr wrap="square" lIns="91440" tIns="45720" rIns="91440" bIns="45720" anchor="t" anchorCtr="0"/>
          <a:lstStyle/>
          <a:p>
            <a:pPr lvl="0"/>
            <a:endParaRPr lang="zh-CN" altLang="en-US" dirty="0"/>
          </a:p>
        </p:txBody>
      </p:sp>
      <p:sp>
        <p:nvSpPr>
          <p:cNvPr id="46083" name="日期占位符 3"/>
          <p:cNvSpPr txBox="1">
            <a:spLocks noGrp="1"/>
          </p:cNvSpPr>
          <p:nvPr>
            <p:ph type="dt" sz="half"/>
          </p:nvPr>
        </p:nvSpPr>
        <p:spPr>
          <a:xfrm>
            <a:off x="3884613" y="0"/>
            <a:ext cx="2971800" cy="457200"/>
          </a:xfrm>
          <a:prstGeom prst="rect">
            <a:avLst/>
          </a:prstGeom>
          <a:noFill/>
          <a:ln w="9525">
            <a:noFill/>
          </a:ln>
        </p:spPr>
        <p:txBody>
          <a:bodyPr vert="horz" lIns="91440" tIns="45720" rIns="91440" bIns="45720" anchor="t" anchorCtr="0"/>
          <a:lstStyle/>
          <a:p>
            <a:pPr lvl="0" algn="r">
              <a:buFont typeface="Arial" panose="020B0604020202020204" pitchFamily="34" charset="0"/>
              <a:buChar char="•"/>
            </a:pPr>
            <a:fld id="{BB962C8B-B14F-4D97-AF65-F5344CB8AC3E}" type="datetime1">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
        <p:nvSpPr>
          <p:cNvPr id="46084" name="灯片编号占位符 4"/>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miter lim="800000"/>
          </a:ln>
        </p:spPr>
      </p:sp>
      <p:sp>
        <p:nvSpPr>
          <p:cNvPr id="51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幻灯片图像占位符 1"/>
          <p:cNvSpPr>
            <a:spLocks noGrp="1" noRot="1" noChangeAspect="1" noTextEdit="1"/>
          </p:cNvSpPr>
          <p:nvPr>
            <p:ph type="sldImg"/>
          </p:nvPr>
        </p:nvSpPr>
        <p:spPr>
          <a:ln>
            <a:solidFill>
              <a:srgbClr val="000000"/>
            </a:solidFill>
            <a:miter/>
          </a:ln>
        </p:spPr>
      </p:sp>
      <p:sp>
        <p:nvSpPr>
          <p:cNvPr id="285698" name="备注占位符 2"/>
          <p:cNvSpPr>
            <a:spLocks noGrp="1"/>
          </p:cNvSpPr>
          <p:nvPr>
            <p:ph type="body"/>
          </p:nvPr>
        </p:nvSpPr>
        <p:spPr>
          <a:xfrm>
            <a:off x="685800" y="4400550"/>
            <a:ext cx="5486400" cy="3600450"/>
          </a:xfrm>
          <a:noFill/>
          <a:ln>
            <a:noFill/>
          </a:ln>
        </p:spPr>
        <p:txBody>
          <a:bodyPr wrap="square" lIns="91440" tIns="45720" rIns="91440" bIns="45720" anchor="t" anchorCtr="0"/>
          <a:lstStyle/>
          <a:p>
            <a:pPr lvl="0"/>
            <a:endParaRPr lang="zh-CN" altLang="en-US" dirty="0"/>
          </a:p>
        </p:txBody>
      </p:sp>
      <p:sp>
        <p:nvSpPr>
          <p:cNvPr id="285699" name="日期占位符 3"/>
          <p:cNvSpPr txBox="1">
            <a:spLocks noGrp="1"/>
          </p:cNvSpPr>
          <p:nvPr>
            <p:ph type="dt" sz="half"/>
          </p:nvPr>
        </p:nvSpPr>
        <p:spPr>
          <a:xfrm>
            <a:off x="3884613" y="0"/>
            <a:ext cx="2971800" cy="457200"/>
          </a:xfrm>
          <a:prstGeom prst="rect">
            <a:avLst/>
          </a:prstGeom>
          <a:noFill/>
          <a:ln w="9525">
            <a:noFill/>
          </a:ln>
        </p:spPr>
        <p:txBody>
          <a:bodyPr vert="horz" lIns="91440" tIns="45720" rIns="91440" bIns="45720" anchor="t" anchorCtr="0"/>
          <a:lstStyle/>
          <a:p>
            <a:pPr lvl="0" algn="r">
              <a:buFont typeface="Arial" panose="020B0604020202020204" pitchFamily="34" charset="0"/>
              <a:buChar char="•"/>
            </a:pPr>
            <a:fld id="{BB962C8B-B14F-4D97-AF65-F5344CB8AC3E}" type="datetime1">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
        <p:nvSpPr>
          <p:cNvPr id="285700" name="灯片编号占位符 4"/>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lstStyle/>
          <a:p>
            <a:pPr lvl="0" algn="r">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DEBD166-435B-457F-9F3D-68F7156F6EE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86BE63A-3E3A-4D1B-9AF5-E5B92FE7F4D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61" y="457200"/>
            <a:ext cx="3932108" cy="1600200"/>
          </a:xfrm>
        </p:spPr>
        <p:txBody>
          <a:bodyPr anchor="b"/>
          <a:lstStyle>
            <a:lvl1pPr>
              <a:defRPr sz="3200"/>
            </a:lvl1pPr>
          </a:lstStyle>
          <a:p>
            <a:pPr fontAlgn="base"/>
            <a:r>
              <a:rPr lang="zh-CN" altLang="en-US" sz="3375" strike="noStrike" noProof="1"/>
              <a:t>单击此处编辑母版标题样式</a:t>
            </a:r>
            <a:endParaRPr lang="en-US" strike="noStrike" noProof="1"/>
          </a:p>
        </p:txBody>
      </p:sp>
      <p:sp>
        <p:nvSpPr>
          <p:cNvPr id="3" name="Content Placeholder 2"/>
          <p:cNvSpPr>
            <a:spLocks noGrp="1"/>
          </p:cNvSpPr>
          <p:nvPr>
            <p:ph idx="1"/>
          </p:nvPr>
        </p:nvSpPr>
        <p:spPr>
          <a:xfrm>
            <a:off x="5183018" y="987426"/>
            <a:ext cx="61719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375" strike="noStrike" noProof="1"/>
              <a:t>单击此处编辑母版文本样式</a:t>
            </a:r>
            <a:endParaRPr lang="zh-CN" altLang="en-US" strike="noStrike" noProof="1"/>
          </a:p>
          <a:p>
            <a:pPr lvl="1" fontAlgn="base"/>
            <a:r>
              <a:rPr lang="zh-CN" altLang="en-US" sz="2955" strike="noStrike" noProof="1"/>
              <a:t>第二级</a:t>
            </a:r>
            <a:endParaRPr lang="zh-CN" altLang="en-US" strike="noStrike" noProof="1"/>
          </a:p>
          <a:p>
            <a:pPr lvl="2" fontAlgn="base"/>
            <a:r>
              <a:rPr lang="zh-CN" altLang="en-US" sz="2530" strike="noStrike" noProof="1"/>
              <a:t>第三级</a:t>
            </a:r>
            <a:endParaRPr lang="zh-CN" altLang="en-US" strike="noStrike" noProof="1"/>
          </a:p>
          <a:p>
            <a:pPr lvl="3" fontAlgn="base"/>
            <a:r>
              <a:rPr lang="zh-CN" altLang="en-US" sz="2110" strike="noStrike" noProof="1"/>
              <a:t>第四级</a:t>
            </a:r>
            <a:endParaRPr lang="zh-CN" altLang="en-US" strike="noStrike" noProof="1"/>
          </a:p>
          <a:p>
            <a:pPr lvl="4" fontAlgn="base"/>
            <a:r>
              <a:rPr lang="zh-CN" altLang="en-US" sz="2110" strike="noStrike" noProof="1"/>
              <a:t>第五级</a:t>
            </a:r>
            <a:endParaRPr lang="en-US" strike="noStrike" noProof="1"/>
          </a:p>
        </p:txBody>
      </p:sp>
      <p:sp>
        <p:nvSpPr>
          <p:cNvPr id="4" name="Text Placeholder 3"/>
          <p:cNvSpPr>
            <a:spLocks noGrp="1"/>
          </p:cNvSpPr>
          <p:nvPr>
            <p:ph type="body" sz="half" idx="2"/>
          </p:nvPr>
        </p:nvSpPr>
        <p:spPr>
          <a:xfrm>
            <a:off x="839761" y="2057400"/>
            <a:ext cx="39321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6965" indent="0">
              <a:buNone/>
              <a:defRPr sz="1000"/>
            </a:lvl9pPr>
          </a:lstStyle>
          <a:p>
            <a:pPr lvl="0" fontAlgn="base"/>
            <a:r>
              <a:rPr lang="zh-CN" altLang="en-US" sz="1685"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61" y="457200"/>
            <a:ext cx="3932108" cy="1600200"/>
          </a:xfrm>
        </p:spPr>
        <p:txBody>
          <a:bodyPr anchor="b"/>
          <a:lstStyle>
            <a:lvl1pPr>
              <a:defRPr sz="3200"/>
            </a:lvl1pPr>
          </a:lstStyle>
          <a:p>
            <a:pPr fontAlgn="base"/>
            <a:r>
              <a:rPr lang="zh-CN" altLang="en-US" sz="3375"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5183018" y="987426"/>
            <a:ext cx="6171997"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6965" indent="0">
              <a:buNone/>
              <a:defRPr sz="2000"/>
            </a:lvl9pPr>
          </a:lstStyle>
          <a:p>
            <a:pPr marL="0" marR="0" lvl="0" indent="0" algn="l" defTabSz="963930" rtl="0" eaLnBrk="0" fontAlgn="base" latinLnBrk="0" hangingPunct="0">
              <a:lnSpc>
                <a:spcPct val="90000"/>
              </a:lnSpc>
              <a:spcBef>
                <a:spcPts val="1050"/>
              </a:spcBef>
              <a:spcAft>
                <a:spcPct val="0"/>
              </a:spcAft>
              <a:buClrTx/>
              <a:buSzTx/>
              <a:buFont typeface="Arial" panose="020B0604020202020204" pitchFamily="34" charset="0"/>
              <a:buNone/>
              <a:defRPr/>
            </a:pPr>
            <a:r>
              <a:rPr kumimoji="0" lang="zh-CN" altLang="en-US" sz="3375"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375"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61" y="2057400"/>
            <a:ext cx="39321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6965" indent="0">
              <a:buNone/>
              <a:defRPr sz="1000"/>
            </a:lvl9pPr>
          </a:lstStyle>
          <a:p>
            <a:pPr lvl="0" fontAlgn="base"/>
            <a:r>
              <a:rPr lang="zh-CN" altLang="en-US" sz="1685"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614" y="365124"/>
            <a:ext cx="2628813" cy="5811838"/>
          </a:xfrm>
        </p:spPr>
        <p:txBody>
          <a:bodyPr vert="eaVert"/>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838173" y="365124"/>
            <a:ext cx="7734045" cy="581183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838200" y="1825625"/>
            <a:ext cx="518160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1"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DD77ACD-9A97-4C01-8EDA-B7D459FF529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82FB388-B061-4DF0-8736-A972EE0FE2C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p:txBody>
          <a:bodyPr/>
          <a:lstStyle/>
          <a:p>
            <a:pPr fontAlgn="base"/>
            <a:endParaRPr lang="zh-CN" altLang="en-US" strike="noStrike" noProof="1"/>
          </a:p>
        </p:txBody>
      </p:sp>
      <p:sp>
        <p:nvSpPr>
          <p:cNvPr id="4" name="灯片编号占位符 3"/>
          <p:cNvSpPr>
            <a:spLocks noGrp="1"/>
          </p:cNvSpPr>
          <p:nvPr>
            <p:ph type="sldNum" sz="quarter" idx="10"/>
          </p:nvPr>
        </p:nvSpPr>
        <p:spPr/>
        <p:txBody>
          <a:bodyPr/>
          <a:lstStyle/>
          <a:p>
            <a:pPr lvl="0" fontAlgn="base"/>
            <a:fld id="{9A0DB2DC-4C9A-4742-B13C-FB6460FD3503}" type="slidenum">
              <a:rPr lang="en-US" alt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med">
    <p:pu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370" y="1122363"/>
            <a:ext cx="10362860" cy="2387600"/>
          </a:xfrm>
        </p:spPr>
        <p:txBody>
          <a:bodyPr anchor="b"/>
          <a:lstStyle>
            <a:lvl1pPr algn="ctr">
              <a:defRPr sz="6000"/>
            </a:lvl1pPr>
          </a:lstStyle>
          <a:p>
            <a:pPr fontAlgn="base"/>
            <a:r>
              <a:rPr lang="zh-CN" altLang="en-US" sz="6330" strike="noStrike" noProof="1"/>
              <a:t>单击此处编辑母版标题样式</a:t>
            </a:r>
            <a:endParaRPr lang="en-US" strike="noStrike" noProof="1"/>
          </a:p>
        </p:txBody>
      </p:sp>
      <p:sp>
        <p:nvSpPr>
          <p:cNvPr id="3" name="Subtitle 2"/>
          <p:cNvSpPr>
            <a:spLocks noGrp="1"/>
          </p:cNvSpPr>
          <p:nvPr>
            <p:ph type="subTitle" idx="1"/>
          </p:nvPr>
        </p:nvSpPr>
        <p:spPr>
          <a:xfrm>
            <a:off x="1523950" y="3602038"/>
            <a:ext cx="914369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6965" indent="0" algn="ctr">
              <a:buNone/>
              <a:defRPr sz="1600"/>
            </a:lvl9pPr>
          </a:lstStyle>
          <a:p>
            <a:pPr fontAlgn="base"/>
            <a:r>
              <a:rPr lang="zh-CN" altLang="en-US" sz="2530" strike="noStrike" noProof="1"/>
              <a:t>单击此处编辑母版副标题样式</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and Content">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73" y="1825625"/>
            <a:ext cx="10515254" cy="4351338"/>
          </a:xfrm>
          <a:prstGeom prst="rect">
            <a:avLst/>
          </a:prstGeom>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id-ID" strike="noStrike" noProof="1"/>
          </a:p>
        </p:txBody>
      </p:sp>
      <p:sp>
        <p:nvSpPr>
          <p:cNvPr id="8" name="Date Placeholder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p>
            <a:pPr algn="r" eaLnBrk="1" fontAlgn="base" hangingPunct="1"/>
            <a:fld id="{9A0DB2DC-4C9A-4742-B13C-FB6460FD3503}" type="slidenum">
              <a:rPr lang="id-ID" altLang="zh-CN" strike="noStrike" noProof="1" dirty="0">
                <a:latin typeface="Calibri" panose="020F0502020204030204" pitchFamily="34" charset="0"/>
                <a:ea typeface="宋体" panose="02010600030101010101" pitchFamily="2" charset="-122"/>
                <a:cs typeface="+mn-cs"/>
              </a:rPr>
            </a:fld>
            <a:endParaRPr lang="id-ID" altLang="zh-CN"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23" y="1709740"/>
            <a:ext cx="10515254" cy="2852737"/>
          </a:xfrm>
        </p:spPr>
        <p:txBody>
          <a:bodyPr anchor="b"/>
          <a:lstStyle>
            <a:lvl1pPr>
              <a:defRPr sz="6000"/>
            </a:lvl1pPr>
          </a:lstStyle>
          <a:p>
            <a:pPr fontAlgn="base"/>
            <a:r>
              <a:rPr lang="zh-CN" altLang="en-US" sz="6330" strike="noStrike" noProof="1"/>
              <a:t>单击此处编辑母版标题样式</a:t>
            </a:r>
            <a:endParaRPr lang="en-US" strike="noStrike" noProof="1"/>
          </a:p>
        </p:txBody>
      </p:sp>
      <p:sp>
        <p:nvSpPr>
          <p:cNvPr id="3" name="Text Placeholder 2"/>
          <p:cNvSpPr>
            <a:spLocks noGrp="1"/>
          </p:cNvSpPr>
          <p:nvPr>
            <p:ph type="body" idx="1"/>
          </p:nvPr>
        </p:nvSpPr>
        <p:spPr>
          <a:xfrm>
            <a:off x="831823" y="4589464"/>
            <a:ext cx="10515254"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z="2530"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sz="half" idx="1"/>
          </p:nvPr>
        </p:nvSpPr>
        <p:spPr>
          <a:xfrm>
            <a:off x="838172" y="1825625"/>
            <a:ext cx="518143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Content Placeholder 3"/>
          <p:cNvSpPr>
            <a:spLocks noGrp="1"/>
          </p:cNvSpPr>
          <p:nvPr>
            <p:ph sz="half" idx="2"/>
          </p:nvPr>
        </p:nvSpPr>
        <p:spPr>
          <a:xfrm>
            <a:off x="6171997" y="1825625"/>
            <a:ext cx="518143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61" y="365126"/>
            <a:ext cx="10515254" cy="1325563"/>
          </a:xfrm>
        </p:spPr>
        <p:txBody>
          <a:bodyPr/>
          <a:lstStyle/>
          <a:p>
            <a:pPr fontAlgn="base"/>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839762" y="1681163"/>
            <a:ext cx="51576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6965" indent="0">
              <a:buNone/>
              <a:defRPr sz="1600" b="1"/>
            </a:lvl9pPr>
          </a:lstStyle>
          <a:p>
            <a:pPr lvl="0" fontAlgn="base"/>
            <a:r>
              <a:rPr lang="zh-CN" altLang="en-US" sz="2530" strike="noStrike" noProof="1"/>
              <a:t>单击此处编辑母版文本样式</a:t>
            </a:r>
            <a:endParaRPr lang="zh-CN" altLang="en-US" strike="noStrike" noProof="1"/>
          </a:p>
        </p:txBody>
      </p:sp>
      <p:sp>
        <p:nvSpPr>
          <p:cNvPr id="4" name="Content Placeholder 3"/>
          <p:cNvSpPr>
            <a:spLocks noGrp="1"/>
          </p:cNvSpPr>
          <p:nvPr>
            <p:ph sz="half" idx="2"/>
          </p:nvPr>
        </p:nvSpPr>
        <p:spPr>
          <a:xfrm>
            <a:off x="839762" y="2505075"/>
            <a:ext cx="515761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Text Placeholder 4"/>
          <p:cNvSpPr>
            <a:spLocks noGrp="1"/>
          </p:cNvSpPr>
          <p:nvPr>
            <p:ph type="body" sz="quarter" idx="3"/>
          </p:nvPr>
        </p:nvSpPr>
        <p:spPr>
          <a:xfrm>
            <a:off x="6171997" y="1681163"/>
            <a:ext cx="518301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6965" indent="0">
              <a:buNone/>
              <a:defRPr sz="1600" b="1"/>
            </a:lvl9pPr>
          </a:lstStyle>
          <a:p>
            <a:pPr lvl="0" fontAlgn="base"/>
            <a:r>
              <a:rPr lang="zh-CN" altLang="en-US" sz="2530" strike="noStrike" noProof="1"/>
              <a:t>单击此处编辑母版文本样式</a:t>
            </a:r>
            <a:endParaRPr lang="zh-CN" altLang="en-US" strike="noStrike" noProof="1"/>
          </a:p>
        </p:txBody>
      </p:sp>
      <p:sp>
        <p:nvSpPr>
          <p:cNvPr id="6" name="Content Placeholder 5"/>
          <p:cNvSpPr>
            <a:spLocks noGrp="1"/>
          </p:cNvSpPr>
          <p:nvPr>
            <p:ph sz="quarter" idx="4"/>
          </p:nvPr>
        </p:nvSpPr>
        <p:spPr>
          <a:xfrm>
            <a:off x="6171997" y="2505075"/>
            <a:ext cx="518301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61" y="457200"/>
            <a:ext cx="3932108" cy="1600200"/>
          </a:xfrm>
        </p:spPr>
        <p:txBody>
          <a:bodyPr anchor="b"/>
          <a:lstStyle>
            <a:lvl1pPr>
              <a:defRPr sz="3200"/>
            </a:lvl1pPr>
          </a:lstStyle>
          <a:p>
            <a:pPr fontAlgn="base"/>
            <a:r>
              <a:rPr lang="zh-CN" altLang="en-US" sz="3375" strike="noStrike" noProof="1"/>
              <a:t>单击此处编辑母版标题样式</a:t>
            </a:r>
            <a:endParaRPr lang="en-US" strike="noStrike" noProof="1"/>
          </a:p>
        </p:txBody>
      </p:sp>
      <p:sp>
        <p:nvSpPr>
          <p:cNvPr id="3" name="Content Placeholder 2"/>
          <p:cNvSpPr>
            <a:spLocks noGrp="1"/>
          </p:cNvSpPr>
          <p:nvPr>
            <p:ph idx="1"/>
          </p:nvPr>
        </p:nvSpPr>
        <p:spPr>
          <a:xfrm>
            <a:off x="5183018" y="987426"/>
            <a:ext cx="61719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z="3375" strike="noStrike" noProof="1"/>
              <a:t>单击此处编辑母版文本样式</a:t>
            </a:r>
            <a:endParaRPr lang="zh-CN" altLang="en-US" strike="noStrike" noProof="1"/>
          </a:p>
          <a:p>
            <a:pPr lvl="1" fontAlgn="base"/>
            <a:r>
              <a:rPr lang="zh-CN" altLang="en-US" sz="2955" strike="noStrike" noProof="1"/>
              <a:t>第二级</a:t>
            </a:r>
            <a:endParaRPr lang="zh-CN" altLang="en-US" strike="noStrike" noProof="1"/>
          </a:p>
          <a:p>
            <a:pPr lvl="2" fontAlgn="base"/>
            <a:r>
              <a:rPr lang="zh-CN" altLang="en-US" sz="2530" strike="noStrike" noProof="1"/>
              <a:t>第三级</a:t>
            </a:r>
            <a:endParaRPr lang="zh-CN" altLang="en-US" strike="noStrike" noProof="1"/>
          </a:p>
          <a:p>
            <a:pPr lvl="3" fontAlgn="base"/>
            <a:r>
              <a:rPr lang="zh-CN" altLang="en-US" sz="2110" strike="noStrike" noProof="1"/>
              <a:t>第四级</a:t>
            </a:r>
            <a:endParaRPr lang="zh-CN" altLang="en-US" strike="noStrike" noProof="1"/>
          </a:p>
          <a:p>
            <a:pPr lvl="4" fontAlgn="base"/>
            <a:r>
              <a:rPr lang="zh-CN" altLang="en-US" sz="2110" strike="noStrike" noProof="1"/>
              <a:t>第五级</a:t>
            </a:r>
            <a:endParaRPr lang="en-US" strike="noStrike" noProof="1"/>
          </a:p>
        </p:txBody>
      </p:sp>
      <p:sp>
        <p:nvSpPr>
          <p:cNvPr id="4" name="Text Placeholder 3"/>
          <p:cNvSpPr>
            <a:spLocks noGrp="1"/>
          </p:cNvSpPr>
          <p:nvPr>
            <p:ph type="body" sz="half" idx="2"/>
          </p:nvPr>
        </p:nvSpPr>
        <p:spPr>
          <a:xfrm>
            <a:off x="839761" y="2057400"/>
            <a:ext cx="39321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6965" indent="0">
              <a:buNone/>
              <a:defRPr sz="1000"/>
            </a:lvl9pPr>
          </a:lstStyle>
          <a:p>
            <a:pPr lvl="0" fontAlgn="base"/>
            <a:r>
              <a:rPr lang="zh-CN" altLang="en-US" sz="1685"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61" y="457200"/>
            <a:ext cx="3932108" cy="1600200"/>
          </a:xfrm>
        </p:spPr>
        <p:txBody>
          <a:bodyPr anchor="b"/>
          <a:lstStyle>
            <a:lvl1pPr>
              <a:defRPr sz="3200"/>
            </a:lvl1pPr>
          </a:lstStyle>
          <a:p>
            <a:pPr fontAlgn="base"/>
            <a:r>
              <a:rPr lang="zh-CN" altLang="en-US" sz="3375"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5183018" y="987426"/>
            <a:ext cx="6171997"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6965" indent="0">
              <a:buNone/>
              <a:defRPr sz="2000"/>
            </a:lvl9pPr>
          </a:lstStyle>
          <a:p>
            <a:pPr marL="0" marR="0" lvl="0" indent="0" algn="l" defTabSz="963930" rtl="0" eaLnBrk="0" fontAlgn="base" latinLnBrk="0" hangingPunct="0">
              <a:lnSpc>
                <a:spcPct val="90000"/>
              </a:lnSpc>
              <a:spcBef>
                <a:spcPts val="1050"/>
              </a:spcBef>
              <a:spcAft>
                <a:spcPct val="0"/>
              </a:spcAft>
              <a:buClrTx/>
              <a:buSzTx/>
              <a:buFont typeface="Arial" panose="020B0604020202020204" pitchFamily="34" charset="0"/>
              <a:buNone/>
              <a:defRPr/>
            </a:pPr>
            <a:r>
              <a:rPr kumimoji="0" lang="zh-CN" altLang="en-US" sz="3375"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375"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61" y="2057400"/>
            <a:ext cx="393210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6965" indent="0">
              <a:buNone/>
              <a:defRPr sz="1000"/>
            </a:lvl9pPr>
          </a:lstStyle>
          <a:p>
            <a:pPr lvl="0" fontAlgn="base"/>
            <a:r>
              <a:rPr lang="zh-CN" altLang="en-US" sz="1685"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614" y="365124"/>
            <a:ext cx="2628813" cy="5811838"/>
          </a:xfrm>
        </p:spPr>
        <p:txBody>
          <a:bodyPr vert="eaVert"/>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838173" y="365124"/>
            <a:ext cx="7734045" cy="581183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Content">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73" y="1825625"/>
            <a:ext cx="10515254" cy="4351338"/>
          </a:xfrm>
          <a:prstGeom prst="rect">
            <a:avLst/>
          </a:prstGeom>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id-ID" strike="noStrike" noProof="1"/>
          </a:p>
        </p:txBody>
      </p:sp>
      <p:sp>
        <p:nvSpPr>
          <p:cNvPr id="8" name="Date Placeholder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p>
            <a:pPr algn="r" eaLnBrk="1" fontAlgn="base" hangingPunct="1"/>
            <a:fld id="{9A0DB2DC-4C9A-4742-B13C-FB6460FD3503}" type="slidenum">
              <a:rPr lang="id-ID" altLang="zh-CN" strike="noStrike" noProof="1" dirty="0">
                <a:latin typeface="Calibri" panose="020F0502020204030204" pitchFamily="34" charset="0"/>
                <a:ea typeface="宋体" panose="02010600030101010101" pitchFamily="2" charset="-122"/>
                <a:cs typeface="+mn-cs"/>
              </a:rPr>
            </a:fld>
            <a:endParaRPr lang="id-ID" altLang="zh-CN"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Content">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73" y="1825625"/>
            <a:ext cx="10515254" cy="4351338"/>
          </a:xfrm>
          <a:prstGeom prst="rect">
            <a:avLst/>
          </a:prstGeom>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id-ID" strike="noStrike" noProof="1"/>
          </a:p>
        </p:txBody>
      </p:sp>
      <p:sp>
        <p:nvSpPr>
          <p:cNvPr id="8" name="Date Placeholder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p>
            <a:pPr algn="r" eaLnBrk="1" fontAlgn="base" hangingPunct="1"/>
            <a:fld id="{9A0DB2DC-4C9A-4742-B13C-FB6460FD3503}" type="slidenum">
              <a:rPr lang="id-ID" altLang="zh-CN" strike="noStrike" noProof="1" dirty="0">
                <a:latin typeface="Calibri" panose="020F0502020204030204" pitchFamily="34" charset="0"/>
                <a:ea typeface="宋体" panose="02010600030101010101" pitchFamily="2" charset="-122"/>
                <a:cs typeface="+mn-cs"/>
              </a:rPr>
            </a:fld>
            <a:endParaRPr lang="id-ID" altLang="zh-CN"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custDataLst>
              <p:tags r:id="rId3"/>
            </p:custDataLst>
          </p:nvPr>
        </p:nvSpPr>
        <p:spPr>
          <a:xfrm>
            <a:off x="3244215" y="8782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9" name="任意多边形 36"/>
          <p:cNvSpPr/>
          <p:nvPr userDrawn="1">
            <p:custDataLst>
              <p:tags r:id="rId4"/>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mj-ea"/>
              <a:ea typeface="+mj-ea"/>
              <a:sym typeface="+mn-ea"/>
            </a:endParaRPr>
          </a:p>
        </p:txBody>
      </p:sp>
      <p:sp>
        <p:nvSpPr>
          <p:cNvPr id="11" name="任意多边形 57"/>
          <p:cNvSpPr/>
          <p:nvPr userDrawn="1">
            <p:custDataLst>
              <p:tags r:id="rId5"/>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mj-ea"/>
              <a:ea typeface="+mj-ea"/>
            </a:endParaRPr>
          </a:p>
        </p:txBody>
      </p:sp>
      <p:cxnSp>
        <p:nvCxnSpPr>
          <p:cNvPr id="13" name="直接连接符 12"/>
          <p:cNvCxnSpPr/>
          <p:nvPr>
            <p:custDataLst>
              <p:tags r:id="rId6"/>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8"/>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ctrTitle"/>
            <p:custDataLst>
              <p:tags r:id="rId9"/>
            </p:custDataLst>
          </p:nvPr>
        </p:nvSpPr>
        <p:spPr>
          <a:xfrm>
            <a:off x="838200" y="2392090"/>
            <a:ext cx="10515600" cy="1063910"/>
          </a:xfrm>
        </p:spPr>
        <p:txBody>
          <a:bodyPr wrap="square" anchor="b">
            <a:normAutofit/>
          </a:bodyPr>
          <a:lstStyle>
            <a:lvl1pPr algn="ctr">
              <a:lnSpc>
                <a:spcPct val="100000"/>
              </a:lnSpc>
              <a:defRPr lang="zh-CN" altLang="en-US" sz="66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0"/>
            </p:custDataLst>
          </p:nvPr>
        </p:nvSpPr>
        <p:spPr>
          <a:xfrm>
            <a:off x="838200" y="3618560"/>
            <a:ext cx="10515600" cy="755848"/>
          </a:xfrm>
        </p:spPr>
        <p:txBody>
          <a:bodyPr wrap="square">
            <a:normAutofit/>
          </a:bodyPr>
          <a:lstStyle>
            <a:lvl1pPr marL="0" indent="0" algn="ctr">
              <a:lnSpc>
                <a:spcPct val="100000"/>
              </a:lnSpc>
              <a:buNone/>
              <a:defRPr lang="zh-CN" altLang="en-US" sz="1200" b="1" kern="1200" cap="all" spc="1000" baseline="0" dirty="0">
                <a:solidFill>
                  <a:schemeClr val="tx2"/>
                </a:solidFill>
                <a:uFillTx/>
                <a:latin typeface="+mn-ea"/>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2"/>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1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userDrawn="1">
            <p:ph type="body" sz="quarter" idx="13" hasCustomPrompt="1"/>
            <p:custDataLst>
              <p:tags r:id="rId14"/>
            </p:custDataLst>
          </p:nvPr>
        </p:nvSpPr>
        <p:spPr>
          <a:xfrm>
            <a:off x="838198" y="504000"/>
            <a:ext cx="2880000" cy="504000"/>
          </a:xfrm>
        </p:spPr>
        <p:txBody>
          <a:bodyPr wrap="square" anchor="ctr">
            <a:normAutofit/>
          </a:bodyPr>
          <a:lstStyle>
            <a:lvl1pPr marL="0" indent="0">
              <a:lnSpc>
                <a:spcPct val="100000"/>
              </a:lnSpc>
              <a:buNone/>
              <a:defRPr sz="140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userDrawn="1">
            <p:ph type="body" sz="quarter" idx="14" hasCustomPrompt="1"/>
            <p:custDataLst>
              <p:tags r:id="rId15"/>
            </p:custDataLst>
          </p:nvPr>
        </p:nvSpPr>
        <p:spPr>
          <a:xfrm>
            <a:off x="6171525"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日期时间</a:t>
            </a:r>
            <a:endParaRPr lang="zh-CN" altLang="en-US" dirty="0"/>
          </a:p>
        </p:txBody>
      </p:sp>
      <p:sp>
        <p:nvSpPr>
          <p:cNvPr id="18" name="年号占位符 8"/>
          <p:cNvSpPr>
            <a:spLocks noGrp="1"/>
          </p:cNvSpPr>
          <p:nvPr userDrawn="1">
            <p:ph type="body" sz="quarter" idx="15" hasCustomPrompt="1"/>
            <p:custDataLst>
              <p:tags r:id="rId16"/>
            </p:custDataLst>
          </p:nvPr>
        </p:nvSpPr>
        <p:spPr>
          <a:xfrm>
            <a:off x="3991429" y="997167"/>
            <a:ext cx="4209142" cy="1359600"/>
          </a:xfrm>
        </p:spPr>
        <p:txBody>
          <a:bodyPr wrap="square" anchor="b" anchorCtr="0">
            <a:normAutofit/>
          </a:bodyPr>
          <a:lstStyle>
            <a:lvl1pPr marL="0" indent="0" algn="ctr">
              <a:lnSpc>
                <a:spcPct val="100000"/>
              </a:lnSpc>
              <a:buNone/>
              <a:defRPr lang="zh-CN" altLang="en-US" sz="6000" b="1" kern="1200" dirty="0">
                <a:ln w="12700">
                  <a:solidFill>
                    <a:schemeClr val="accent1"/>
                  </a:solidFill>
                </a:ln>
                <a:solidFill>
                  <a:schemeClr val="accent1">
                    <a:lumMod val="20000"/>
                    <a:lumOff val="80000"/>
                  </a:schemeClr>
                </a:solidFill>
                <a:effectLst/>
                <a:latin typeface="+mn-ea"/>
                <a:ea typeface="+mn-ea"/>
                <a:cs typeface="+mn-cs"/>
              </a:defRPr>
            </a:lvl1pPr>
          </a:lstStyle>
          <a:p>
            <a:pPr lvl="0"/>
            <a:r>
              <a:rPr lang="zh-CN" altLang="en-US" dirty="0"/>
              <a:t>年号</a:t>
            </a:r>
            <a:endParaRPr lang="zh-CN" altLang="en-US" dirty="0"/>
          </a:p>
        </p:txBody>
      </p:sp>
      <p:sp>
        <p:nvSpPr>
          <p:cNvPr id="24" name="署名占位符 10"/>
          <p:cNvSpPr>
            <a:spLocks noGrp="1"/>
          </p:cNvSpPr>
          <p:nvPr userDrawn="1">
            <p:ph type="body" sz="quarter" idx="17" hasCustomPrompt="1"/>
            <p:custDataLst>
              <p:tags r:id="rId17"/>
            </p:custDataLst>
          </p:nvPr>
        </p:nvSpPr>
        <p:spPr>
          <a:xfrm>
            <a:off x="3496310"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椭圆 3"/>
          <p:cNvSpPr/>
          <p:nvPr userDrawn="1">
            <p:custDataLst>
              <p:tags r:id="rId3"/>
            </p:custDataLst>
          </p:nvPr>
        </p:nvSpPr>
        <p:spPr>
          <a:xfrm>
            <a:off x="1699895" y="2041906"/>
            <a:ext cx="2643505" cy="2643505"/>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5" name="任意多边形 36"/>
          <p:cNvSpPr/>
          <p:nvPr userDrawn="1">
            <p:custDataLst>
              <p:tags r:id="rId4"/>
            </p:custDataLst>
          </p:nvPr>
        </p:nvSpPr>
        <p:spPr>
          <a:xfrm>
            <a:off x="0" y="5624503"/>
            <a:ext cx="7802117" cy="998185"/>
          </a:xfrm>
          <a:custGeom>
            <a:avLst/>
            <a:gdLst/>
            <a:ahLst/>
            <a:cxnLst>
              <a:cxn ang="3">
                <a:pos x="hc" y="t"/>
              </a:cxn>
              <a:cxn ang="cd2">
                <a:pos x="l" y="vc"/>
              </a:cxn>
              <a:cxn ang="cd4">
                <a:pos x="hc" y="b"/>
              </a:cxn>
              <a:cxn ang="0">
                <a:pos x="r" y="vc"/>
              </a:cxn>
            </a:cxnLst>
            <a:rect l="l" t="t" r="r" b="b"/>
            <a:pathLst>
              <a:path w="12287" h="1572">
                <a:moveTo>
                  <a:pt x="12287" y="1572"/>
                </a:moveTo>
                <a:lnTo>
                  <a:pt x="0" y="1572"/>
                </a:lnTo>
                <a:lnTo>
                  <a:pt x="0" y="510"/>
                </a:lnTo>
                <a:lnTo>
                  <a:pt x="83" y="482"/>
                </a:lnTo>
                <a:lnTo>
                  <a:pt x="444" y="378"/>
                </a:lnTo>
                <a:lnTo>
                  <a:pt x="805" y="288"/>
                </a:lnTo>
                <a:lnTo>
                  <a:pt x="1166" y="211"/>
                </a:lnTo>
                <a:lnTo>
                  <a:pt x="1526" y="147"/>
                </a:lnTo>
                <a:lnTo>
                  <a:pt x="1887" y="95"/>
                </a:lnTo>
                <a:lnTo>
                  <a:pt x="2248" y="55"/>
                </a:lnTo>
                <a:lnTo>
                  <a:pt x="2609" y="26"/>
                </a:lnTo>
                <a:lnTo>
                  <a:pt x="2970" y="8"/>
                </a:lnTo>
                <a:lnTo>
                  <a:pt x="3331" y="0"/>
                </a:lnTo>
                <a:lnTo>
                  <a:pt x="3692" y="2"/>
                </a:lnTo>
                <a:lnTo>
                  <a:pt x="4053" y="13"/>
                </a:lnTo>
                <a:lnTo>
                  <a:pt x="4414" y="32"/>
                </a:lnTo>
                <a:lnTo>
                  <a:pt x="4775" y="60"/>
                </a:lnTo>
                <a:lnTo>
                  <a:pt x="5136" y="95"/>
                </a:lnTo>
                <a:lnTo>
                  <a:pt x="5497" y="137"/>
                </a:lnTo>
                <a:lnTo>
                  <a:pt x="5858" y="186"/>
                </a:lnTo>
                <a:lnTo>
                  <a:pt x="6219" y="241"/>
                </a:lnTo>
                <a:lnTo>
                  <a:pt x="6580" y="301"/>
                </a:lnTo>
                <a:lnTo>
                  <a:pt x="6941" y="367"/>
                </a:lnTo>
                <a:lnTo>
                  <a:pt x="7301" y="436"/>
                </a:lnTo>
                <a:lnTo>
                  <a:pt x="7662" y="510"/>
                </a:lnTo>
                <a:lnTo>
                  <a:pt x="8023" y="587"/>
                </a:lnTo>
                <a:lnTo>
                  <a:pt x="8384" y="667"/>
                </a:lnTo>
                <a:lnTo>
                  <a:pt x="8745" y="749"/>
                </a:lnTo>
                <a:lnTo>
                  <a:pt x="9106" y="833"/>
                </a:lnTo>
                <a:lnTo>
                  <a:pt x="9467" y="919"/>
                </a:lnTo>
                <a:lnTo>
                  <a:pt x="9828" y="1005"/>
                </a:lnTo>
                <a:lnTo>
                  <a:pt x="10189" y="1091"/>
                </a:lnTo>
                <a:lnTo>
                  <a:pt x="10550" y="1178"/>
                </a:lnTo>
                <a:lnTo>
                  <a:pt x="10911" y="1263"/>
                </a:lnTo>
                <a:lnTo>
                  <a:pt x="11272" y="1347"/>
                </a:lnTo>
                <a:lnTo>
                  <a:pt x="11633" y="1429"/>
                </a:lnTo>
                <a:lnTo>
                  <a:pt x="11994" y="1509"/>
                </a:lnTo>
                <a:lnTo>
                  <a:pt x="12287" y="1572"/>
                </a:lnTo>
                <a:close/>
              </a:path>
            </a:pathLst>
          </a:custGeom>
          <a:gradFill>
            <a:gsLst>
              <a:gs pos="26000">
                <a:schemeClr val="accent2"/>
              </a:gs>
              <a:gs pos="99000">
                <a:schemeClr val="accent2">
                  <a:lumMod val="20000"/>
                  <a:lumOff val="80000"/>
                </a:schemeClr>
              </a:gs>
              <a:gs pos="63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sz="1800">
              <a:latin typeface="+mj-ea"/>
              <a:ea typeface="+mj-ea"/>
              <a:sym typeface="+mn-ea"/>
            </a:endParaRPr>
          </a:p>
        </p:txBody>
      </p:sp>
      <p:sp>
        <p:nvSpPr>
          <p:cNvPr id="6" name="任意多边形 34"/>
          <p:cNvSpPr/>
          <p:nvPr userDrawn="1">
            <p:custDataLst>
              <p:tags r:id="rId5"/>
            </p:custDataLst>
          </p:nvPr>
        </p:nvSpPr>
        <p:spPr>
          <a:xfrm>
            <a:off x="0" y="5786120"/>
            <a:ext cx="12192000" cy="1071880"/>
          </a:xfrm>
          <a:custGeom>
            <a:avLst/>
            <a:gdLst/>
            <a:ahLst/>
            <a:cxnLst>
              <a:cxn ang="3">
                <a:pos x="hc" y="t"/>
              </a:cxn>
              <a:cxn ang="cd2">
                <a:pos x="l" y="vc"/>
              </a:cxn>
              <a:cxn ang="cd4">
                <a:pos x="hc" y="b"/>
              </a:cxn>
              <a:cxn ang="0">
                <a:pos x="r" y="vc"/>
              </a:cxn>
            </a:cxnLst>
            <a:rect l="l" t="t" r="r" b="b"/>
            <a:pathLst>
              <a:path w="19200" h="1688">
                <a:moveTo>
                  <a:pt x="19200" y="103"/>
                </a:moveTo>
                <a:lnTo>
                  <a:pt x="19200" y="1688"/>
                </a:lnTo>
                <a:lnTo>
                  <a:pt x="0" y="1688"/>
                </a:lnTo>
                <a:lnTo>
                  <a:pt x="0" y="109"/>
                </a:lnTo>
                <a:lnTo>
                  <a:pt x="215" y="77"/>
                </a:lnTo>
                <a:lnTo>
                  <a:pt x="438" y="50"/>
                </a:lnTo>
                <a:lnTo>
                  <a:pt x="662" y="28"/>
                </a:lnTo>
                <a:lnTo>
                  <a:pt x="885" y="13"/>
                </a:lnTo>
                <a:lnTo>
                  <a:pt x="1108" y="4"/>
                </a:lnTo>
                <a:lnTo>
                  <a:pt x="1331" y="0"/>
                </a:lnTo>
                <a:lnTo>
                  <a:pt x="1554" y="1"/>
                </a:lnTo>
                <a:lnTo>
                  <a:pt x="1777" y="6"/>
                </a:lnTo>
                <a:lnTo>
                  <a:pt x="2001" y="17"/>
                </a:lnTo>
                <a:lnTo>
                  <a:pt x="2224" y="31"/>
                </a:lnTo>
                <a:lnTo>
                  <a:pt x="2447" y="50"/>
                </a:lnTo>
                <a:lnTo>
                  <a:pt x="2670" y="72"/>
                </a:lnTo>
                <a:lnTo>
                  <a:pt x="2893" y="97"/>
                </a:lnTo>
                <a:lnTo>
                  <a:pt x="3116" y="126"/>
                </a:lnTo>
                <a:lnTo>
                  <a:pt x="3339" y="157"/>
                </a:lnTo>
                <a:lnTo>
                  <a:pt x="3563" y="191"/>
                </a:lnTo>
                <a:lnTo>
                  <a:pt x="3786" y="227"/>
                </a:lnTo>
                <a:lnTo>
                  <a:pt x="4009" y="265"/>
                </a:lnTo>
                <a:lnTo>
                  <a:pt x="4232" y="306"/>
                </a:lnTo>
                <a:lnTo>
                  <a:pt x="4455" y="348"/>
                </a:lnTo>
                <a:lnTo>
                  <a:pt x="4678" y="390"/>
                </a:lnTo>
                <a:lnTo>
                  <a:pt x="4902" y="434"/>
                </a:lnTo>
                <a:lnTo>
                  <a:pt x="5125" y="478"/>
                </a:lnTo>
                <a:lnTo>
                  <a:pt x="5348" y="524"/>
                </a:lnTo>
                <a:lnTo>
                  <a:pt x="5571" y="569"/>
                </a:lnTo>
                <a:lnTo>
                  <a:pt x="5794" y="613"/>
                </a:lnTo>
                <a:lnTo>
                  <a:pt x="6017" y="658"/>
                </a:lnTo>
                <a:lnTo>
                  <a:pt x="6241" y="702"/>
                </a:lnTo>
                <a:lnTo>
                  <a:pt x="6464" y="745"/>
                </a:lnTo>
                <a:lnTo>
                  <a:pt x="6687" y="786"/>
                </a:lnTo>
                <a:lnTo>
                  <a:pt x="6910" y="827"/>
                </a:lnTo>
                <a:lnTo>
                  <a:pt x="7133" y="865"/>
                </a:lnTo>
                <a:lnTo>
                  <a:pt x="7356" y="901"/>
                </a:lnTo>
                <a:lnTo>
                  <a:pt x="7580" y="936"/>
                </a:lnTo>
                <a:lnTo>
                  <a:pt x="7803" y="967"/>
                </a:lnTo>
                <a:lnTo>
                  <a:pt x="8026" y="995"/>
                </a:lnTo>
                <a:lnTo>
                  <a:pt x="8249" y="1021"/>
                </a:lnTo>
                <a:lnTo>
                  <a:pt x="8472" y="1043"/>
                </a:lnTo>
                <a:lnTo>
                  <a:pt x="8695" y="1061"/>
                </a:lnTo>
                <a:lnTo>
                  <a:pt x="8918" y="1075"/>
                </a:lnTo>
                <a:lnTo>
                  <a:pt x="9142" y="1086"/>
                </a:lnTo>
                <a:lnTo>
                  <a:pt x="9365" y="1092"/>
                </a:lnTo>
                <a:lnTo>
                  <a:pt x="9588" y="1092"/>
                </a:lnTo>
                <a:lnTo>
                  <a:pt x="9619" y="1092"/>
                </a:lnTo>
                <a:lnTo>
                  <a:pt x="9651" y="1092"/>
                </a:lnTo>
                <a:lnTo>
                  <a:pt x="9874" y="1092"/>
                </a:lnTo>
                <a:lnTo>
                  <a:pt x="10097" y="1086"/>
                </a:lnTo>
                <a:lnTo>
                  <a:pt x="10321" y="1075"/>
                </a:lnTo>
                <a:lnTo>
                  <a:pt x="10544" y="1061"/>
                </a:lnTo>
                <a:lnTo>
                  <a:pt x="10767" y="1043"/>
                </a:lnTo>
                <a:lnTo>
                  <a:pt x="10990" y="1021"/>
                </a:lnTo>
                <a:lnTo>
                  <a:pt x="11213" y="995"/>
                </a:lnTo>
                <a:lnTo>
                  <a:pt x="11436" y="967"/>
                </a:lnTo>
                <a:lnTo>
                  <a:pt x="11659" y="936"/>
                </a:lnTo>
                <a:lnTo>
                  <a:pt x="11883" y="901"/>
                </a:lnTo>
                <a:lnTo>
                  <a:pt x="12106" y="865"/>
                </a:lnTo>
                <a:lnTo>
                  <a:pt x="12329" y="827"/>
                </a:lnTo>
                <a:lnTo>
                  <a:pt x="12552" y="786"/>
                </a:lnTo>
                <a:lnTo>
                  <a:pt x="12775" y="745"/>
                </a:lnTo>
                <a:lnTo>
                  <a:pt x="12998" y="702"/>
                </a:lnTo>
                <a:lnTo>
                  <a:pt x="13222" y="658"/>
                </a:lnTo>
                <a:lnTo>
                  <a:pt x="13445" y="613"/>
                </a:lnTo>
                <a:lnTo>
                  <a:pt x="13668" y="569"/>
                </a:lnTo>
                <a:lnTo>
                  <a:pt x="13891" y="524"/>
                </a:lnTo>
                <a:lnTo>
                  <a:pt x="14114" y="478"/>
                </a:lnTo>
                <a:lnTo>
                  <a:pt x="14337" y="434"/>
                </a:lnTo>
                <a:lnTo>
                  <a:pt x="14561" y="390"/>
                </a:lnTo>
                <a:lnTo>
                  <a:pt x="14784" y="348"/>
                </a:lnTo>
                <a:lnTo>
                  <a:pt x="15007" y="306"/>
                </a:lnTo>
                <a:lnTo>
                  <a:pt x="15230" y="265"/>
                </a:lnTo>
                <a:lnTo>
                  <a:pt x="15453" y="227"/>
                </a:lnTo>
                <a:lnTo>
                  <a:pt x="15676" y="191"/>
                </a:lnTo>
                <a:lnTo>
                  <a:pt x="15900" y="157"/>
                </a:lnTo>
                <a:lnTo>
                  <a:pt x="16123" y="126"/>
                </a:lnTo>
                <a:lnTo>
                  <a:pt x="16346" y="97"/>
                </a:lnTo>
                <a:lnTo>
                  <a:pt x="16569" y="72"/>
                </a:lnTo>
                <a:lnTo>
                  <a:pt x="16792" y="50"/>
                </a:lnTo>
                <a:lnTo>
                  <a:pt x="17015" y="31"/>
                </a:lnTo>
                <a:lnTo>
                  <a:pt x="17238" y="17"/>
                </a:lnTo>
                <a:lnTo>
                  <a:pt x="17462" y="6"/>
                </a:lnTo>
                <a:lnTo>
                  <a:pt x="17685" y="1"/>
                </a:lnTo>
                <a:lnTo>
                  <a:pt x="17908" y="0"/>
                </a:lnTo>
                <a:lnTo>
                  <a:pt x="18131" y="4"/>
                </a:lnTo>
                <a:lnTo>
                  <a:pt x="18354" y="13"/>
                </a:lnTo>
                <a:lnTo>
                  <a:pt x="18577" y="28"/>
                </a:lnTo>
                <a:lnTo>
                  <a:pt x="18801" y="50"/>
                </a:lnTo>
                <a:lnTo>
                  <a:pt x="19024" y="77"/>
                </a:lnTo>
                <a:lnTo>
                  <a:pt x="19200" y="10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mj-ea"/>
              <a:ea typeface="+mj-ea"/>
            </a:endParaRPr>
          </a:p>
        </p:txBody>
      </p:sp>
      <p:cxnSp>
        <p:nvCxnSpPr>
          <p:cNvPr id="10" name="直接连接符 9"/>
          <p:cNvCxnSpPr/>
          <p:nvPr userDrawn="1">
            <p:custDataLst>
              <p:tags r:id="rId6"/>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custDataLst>
              <p:tags r:id="rId7"/>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8"/>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9"/>
            </p:custDataLst>
          </p:nvPr>
        </p:nvSpPr>
        <p:spPr>
          <a:xfrm>
            <a:off x="1581647" y="2476550"/>
            <a:ext cx="2880000" cy="1081088"/>
          </a:xfrm>
        </p:spPr>
        <p:txBody>
          <a:bodyPr wrap="square" anchor="b">
            <a:normAutofit/>
          </a:bodyPr>
          <a:lstStyle>
            <a:lvl1pPr algn="ctr">
              <a:defRPr lang="zh-CN" altLang="en-US" sz="54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标题</a:t>
            </a:r>
            <a:endParaRPr lang="zh-CN" altLang="en-US" dirty="0"/>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1"/>
            </p:custDataLst>
          </p:nvPr>
        </p:nvSpPr>
        <p:spPr/>
        <p:txBody>
          <a:bodyPr/>
          <a:lstStyle/>
          <a:p>
            <a:endParaRPr lang="zh-CN" altLang="en-US"/>
          </a:p>
        </p:txBody>
      </p:sp>
      <p:sp>
        <p:nvSpPr>
          <p:cNvPr id="9" name="灯片编号占位符 5"/>
          <p:cNvSpPr>
            <a:spLocks noGrp="1"/>
          </p:cNvSpPr>
          <p:nvPr>
            <p:ph type="sldNum" sz="quarter" idx="12"/>
            <p:custDataLst>
              <p:tags r:id="rId12"/>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userDrawn="1">
            <p:custDataLst>
              <p:tags r:id="rId3"/>
            </p:custDataLst>
          </p:nvPr>
        </p:nvSpPr>
        <p:spPr>
          <a:xfrm>
            <a:off x="3244215" y="8528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0" name="任意多边形 36"/>
          <p:cNvSpPr/>
          <p:nvPr userDrawn="1">
            <p:custDataLst>
              <p:tags r:id="rId4"/>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mj-ea"/>
              <a:ea typeface="+mj-ea"/>
              <a:sym typeface="+mn-ea"/>
            </a:endParaRPr>
          </a:p>
        </p:txBody>
      </p:sp>
      <p:sp>
        <p:nvSpPr>
          <p:cNvPr id="11" name="任意多边形 57"/>
          <p:cNvSpPr/>
          <p:nvPr userDrawn="1">
            <p:custDataLst>
              <p:tags r:id="rId5"/>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mj-ea"/>
              <a:ea typeface="+mj-ea"/>
            </a:endParaRPr>
          </a:p>
        </p:txBody>
      </p:sp>
      <p:sp>
        <p:nvSpPr>
          <p:cNvPr id="2" name="标题 1"/>
          <p:cNvSpPr>
            <a:spLocks noGrp="1"/>
          </p:cNvSpPr>
          <p:nvPr userDrawn="1">
            <p:ph type="title"/>
            <p:custDataLst>
              <p:tags r:id="rId6"/>
            </p:custDataLst>
          </p:nvPr>
        </p:nvSpPr>
        <p:spPr>
          <a:xfrm>
            <a:off x="1526400" y="2549360"/>
            <a:ext cx="9144000" cy="1000240"/>
          </a:xfrm>
        </p:spPr>
        <p:txBody>
          <a:bodyPr wrap="square" anchor="t" anchorCtr="0">
            <a:normAutofit/>
          </a:bodyPr>
          <a:lstStyle>
            <a:lvl1pPr algn="ctr">
              <a:defRPr lang="zh-CN" altLang="en-US" sz="54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文本占位符 2"/>
          <p:cNvSpPr>
            <a:spLocks noGrp="1"/>
          </p:cNvSpPr>
          <p:nvPr userDrawn="1">
            <p:ph type="body" idx="1" hasCustomPrompt="1"/>
            <p:custDataLst>
              <p:tags r:id="rId7"/>
            </p:custDataLst>
          </p:nvPr>
        </p:nvSpPr>
        <p:spPr>
          <a:xfrm>
            <a:off x="3338550" y="3669968"/>
            <a:ext cx="5519700" cy="936000"/>
          </a:xfrm>
        </p:spPr>
        <p:txBody>
          <a:bodyPr wrap="square">
            <a:normAutofit/>
          </a:bodyPr>
          <a:lstStyle>
            <a:lvl1pPr marL="0" indent="0" algn="ctr">
              <a:buNone/>
              <a:defRPr lang="zh-CN" altLang="en-US" sz="1200" kern="1200" dirty="0">
                <a:solidFill>
                  <a:schemeClr val="tx1">
                    <a:lumMod val="75000"/>
                    <a:lumOff val="25000"/>
                  </a:schemeClr>
                </a:solidFill>
                <a:latin typeface="+mn-ea"/>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userDrawn="1">
            <p:ph type="body" sz="quarter" idx="13" hasCustomPrompt="1"/>
            <p:custDataLst>
              <p:tags r:id="rId8"/>
            </p:custDataLst>
          </p:nvPr>
        </p:nvSpPr>
        <p:spPr>
          <a:xfrm>
            <a:off x="1524000" y="1162800"/>
            <a:ext cx="9144000" cy="1224000"/>
          </a:xfrm>
        </p:spPr>
        <p:txBody>
          <a:bodyPr wrap="none" anchor="b" anchorCtr="0">
            <a:normAutofit/>
          </a:bodyPr>
          <a:lstStyle>
            <a:lvl1pPr marL="0" indent="0" algn="ctr">
              <a:buNone/>
              <a:defRPr lang="zh-CN" altLang="en-US" sz="4800" b="1" kern="1200" dirty="0">
                <a:ln w="12700">
                  <a:solidFill>
                    <a:schemeClr val="accent1"/>
                  </a:solidFill>
                </a:ln>
                <a:solidFill>
                  <a:schemeClr val="accent1">
                    <a:lumMod val="20000"/>
                    <a:lumOff val="80000"/>
                  </a:schemeClr>
                </a:solidFill>
                <a:latin typeface="+mn-ea"/>
                <a:ea typeface="+mn-ea"/>
                <a:cs typeface="+mn-cs"/>
              </a:defRPr>
            </a:lvl1pPr>
          </a:lstStyle>
          <a:p>
            <a:pPr lvl="0"/>
            <a:r>
              <a:rPr lang="zh-CN" altLang="en-US" dirty="0"/>
              <a:t>节编号</a:t>
            </a:r>
            <a:endParaRPr lang="zh-CN" altLang="en-US" dirty="0"/>
          </a:p>
        </p:txBody>
      </p:sp>
      <p:sp>
        <p:nvSpPr>
          <p:cNvPr id="4" name="日期占位符 4"/>
          <p:cNvSpPr>
            <a:spLocks noGrp="1"/>
          </p:cNvSpPr>
          <p:nvPr userDrawn="1">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userDrawn="1">
            <p:ph type="ftr" sz="quarter" idx="11"/>
            <p:custDataLst>
              <p:tags r:id="rId10"/>
            </p:custDataLst>
          </p:nvPr>
        </p:nvSpPr>
        <p:spPr/>
        <p:txBody>
          <a:bodyPr/>
          <a:lstStyle/>
          <a:p>
            <a:endParaRPr lang="zh-CN" altLang="en-US"/>
          </a:p>
        </p:txBody>
      </p:sp>
      <p:sp>
        <p:nvSpPr>
          <p:cNvPr id="6" name="灯片编号占位符 6"/>
          <p:cNvSpPr>
            <a:spLocks noGrp="1"/>
          </p:cNvSpPr>
          <p:nvPr userDrawn="1">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73" y="1825625"/>
            <a:ext cx="10515254" cy="4351338"/>
          </a:xfrm>
          <a:prstGeom prst="rect">
            <a:avLst/>
          </a:prstGeom>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id-ID" strike="noStrike" noProof="1"/>
          </a:p>
        </p:txBody>
      </p:sp>
      <p:sp>
        <p:nvSpPr>
          <p:cNvPr id="8" name="Date Placeholder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id-ID"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10" name="Slide Number Placeholder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p>
            <a:pPr algn="r" eaLnBrk="1" fontAlgn="base" hangingPunct="1"/>
            <a:fld id="{9A0DB2DC-4C9A-4742-B13C-FB6460FD3503}" type="slidenum">
              <a:rPr lang="id-ID" altLang="zh-CN" strike="noStrike" noProof="1" dirty="0">
                <a:latin typeface="Calibri" panose="020F0502020204030204" pitchFamily="34" charset="0"/>
                <a:ea typeface="宋体" panose="02010600030101010101" pitchFamily="2" charset="-122"/>
                <a:cs typeface="+mn-cs"/>
              </a:rPr>
            </a:fld>
            <a:endParaRPr lang="id-ID" altLang="zh-CN"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1" y="1"/>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椭圆 7"/>
          <p:cNvSpPr/>
          <p:nvPr userDrawn="1">
            <p:custDataLst>
              <p:tags r:id="rId3"/>
            </p:custDataLst>
          </p:nvPr>
        </p:nvSpPr>
        <p:spPr>
          <a:xfrm>
            <a:off x="3244215" y="878205"/>
            <a:ext cx="5703570" cy="5703570"/>
          </a:xfrm>
          <a:prstGeom prst="ellipse">
            <a:avLst/>
          </a:prstGeom>
          <a:gradFill>
            <a:gsLst>
              <a:gs pos="30000">
                <a:schemeClr val="accent1">
                  <a:lumMod val="20000"/>
                  <a:lumOff val="80000"/>
                  <a:alpha val="0"/>
                </a:schemeClr>
              </a:gs>
              <a:gs pos="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cxnSp>
        <p:nvCxnSpPr>
          <p:cNvPr id="11" name="直接连接符 10"/>
          <p:cNvCxnSpPr/>
          <p:nvPr>
            <p:custDataLst>
              <p:tags r:id="rId4"/>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5" name="任意多边形 36"/>
          <p:cNvSpPr/>
          <p:nvPr userDrawn="1">
            <p:custDataLst>
              <p:tags r:id="rId7"/>
            </p:custDataLst>
          </p:nvPr>
        </p:nvSpPr>
        <p:spPr>
          <a:xfrm>
            <a:off x="0" y="5432425"/>
            <a:ext cx="12192000" cy="864870"/>
          </a:xfrm>
          <a:custGeom>
            <a:avLst/>
            <a:gdLst/>
            <a:ahLst/>
            <a:cxnLst>
              <a:cxn ang="3">
                <a:pos x="hc" y="t"/>
              </a:cxn>
              <a:cxn ang="cd2">
                <a:pos x="l" y="vc"/>
              </a:cxn>
              <a:cxn ang="cd4">
                <a:pos x="hc" y="b"/>
              </a:cxn>
              <a:cxn ang="0">
                <a:pos x="r" y="vc"/>
              </a:cxn>
            </a:cxnLst>
            <a:rect l="l" t="t" r="r" b="b"/>
            <a:pathLst>
              <a:path w="19200" h="2033">
                <a:moveTo>
                  <a:pt x="19200" y="145"/>
                </a:moveTo>
                <a:lnTo>
                  <a:pt x="19200" y="2033"/>
                </a:lnTo>
                <a:lnTo>
                  <a:pt x="0" y="2033"/>
                </a:lnTo>
                <a:lnTo>
                  <a:pt x="0" y="153"/>
                </a:lnTo>
                <a:lnTo>
                  <a:pt x="215" y="108"/>
                </a:lnTo>
                <a:lnTo>
                  <a:pt x="438" y="70"/>
                </a:lnTo>
                <a:lnTo>
                  <a:pt x="662" y="40"/>
                </a:lnTo>
                <a:lnTo>
                  <a:pt x="885" y="19"/>
                </a:lnTo>
                <a:lnTo>
                  <a:pt x="1108" y="6"/>
                </a:lnTo>
                <a:lnTo>
                  <a:pt x="1331" y="0"/>
                </a:lnTo>
                <a:lnTo>
                  <a:pt x="1554" y="1"/>
                </a:lnTo>
                <a:lnTo>
                  <a:pt x="1777" y="9"/>
                </a:lnTo>
                <a:lnTo>
                  <a:pt x="2001" y="24"/>
                </a:lnTo>
                <a:lnTo>
                  <a:pt x="2224" y="44"/>
                </a:lnTo>
                <a:lnTo>
                  <a:pt x="2447" y="70"/>
                </a:lnTo>
                <a:lnTo>
                  <a:pt x="2670" y="101"/>
                </a:lnTo>
                <a:lnTo>
                  <a:pt x="2893" y="137"/>
                </a:lnTo>
                <a:lnTo>
                  <a:pt x="3116" y="177"/>
                </a:lnTo>
                <a:lnTo>
                  <a:pt x="3339" y="221"/>
                </a:lnTo>
                <a:lnTo>
                  <a:pt x="3563" y="269"/>
                </a:lnTo>
                <a:lnTo>
                  <a:pt x="3786" y="320"/>
                </a:lnTo>
                <a:lnTo>
                  <a:pt x="4009" y="374"/>
                </a:lnTo>
                <a:lnTo>
                  <a:pt x="4232" y="431"/>
                </a:lnTo>
                <a:lnTo>
                  <a:pt x="4455" y="490"/>
                </a:lnTo>
                <a:lnTo>
                  <a:pt x="4678" y="550"/>
                </a:lnTo>
                <a:lnTo>
                  <a:pt x="4902" y="612"/>
                </a:lnTo>
                <a:lnTo>
                  <a:pt x="5125" y="674"/>
                </a:lnTo>
                <a:lnTo>
                  <a:pt x="5348" y="738"/>
                </a:lnTo>
                <a:lnTo>
                  <a:pt x="5571" y="801"/>
                </a:lnTo>
                <a:lnTo>
                  <a:pt x="5794" y="864"/>
                </a:lnTo>
                <a:lnTo>
                  <a:pt x="6017" y="927"/>
                </a:lnTo>
                <a:lnTo>
                  <a:pt x="6241" y="989"/>
                </a:lnTo>
                <a:lnTo>
                  <a:pt x="6464" y="1049"/>
                </a:lnTo>
                <a:lnTo>
                  <a:pt x="6687" y="1108"/>
                </a:lnTo>
                <a:lnTo>
                  <a:pt x="6910" y="1165"/>
                </a:lnTo>
                <a:lnTo>
                  <a:pt x="7133" y="1219"/>
                </a:lnTo>
                <a:lnTo>
                  <a:pt x="7356" y="1270"/>
                </a:lnTo>
                <a:lnTo>
                  <a:pt x="7580" y="1318"/>
                </a:lnTo>
                <a:lnTo>
                  <a:pt x="7803" y="1362"/>
                </a:lnTo>
                <a:lnTo>
                  <a:pt x="8026" y="1402"/>
                </a:lnTo>
                <a:lnTo>
                  <a:pt x="8249" y="1438"/>
                </a:lnTo>
                <a:lnTo>
                  <a:pt x="8472" y="1469"/>
                </a:lnTo>
                <a:lnTo>
                  <a:pt x="8695" y="1495"/>
                </a:lnTo>
                <a:lnTo>
                  <a:pt x="8918" y="1515"/>
                </a:lnTo>
                <a:lnTo>
                  <a:pt x="9142" y="1530"/>
                </a:lnTo>
                <a:lnTo>
                  <a:pt x="9365" y="1538"/>
                </a:lnTo>
                <a:lnTo>
                  <a:pt x="9588" y="1539"/>
                </a:lnTo>
                <a:lnTo>
                  <a:pt x="9619" y="1538"/>
                </a:lnTo>
                <a:lnTo>
                  <a:pt x="9651" y="1539"/>
                </a:lnTo>
                <a:lnTo>
                  <a:pt x="9874" y="1538"/>
                </a:lnTo>
                <a:lnTo>
                  <a:pt x="10097" y="1530"/>
                </a:lnTo>
                <a:lnTo>
                  <a:pt x="10321" y="1515"/>
                </a:lnTo>
                <a:lnTo>
                  <a:pt x="10544" y="1495"/>
                </a:lnTo>
                <a:lnTo>
                  <a:pt x="10767" y="1469"/>
                </a:lnTo>
                <a:lnTo>
                  <a:pt x="10990" y="1438"/>
                </a:lnTo>
                <a:lnTo>
                  <a:pt x="11213" y="1402"/>
                </a:lnTo>
                <a:lnTo>
                  <a:pt x="11436" y="1362"/>
                </a:lnTo>
                <a:lnTo>
                  <a:pt x="11659" y="1318"/>
                </a:lnTo>
                <a:lnTo>
                  <a:pt x="11883" y="1270"/>
                </a:lnTo>
                <a:lnTo>
                  <a:pt x="12106" y="1219"/>
                </a:lnTo>
                <a:lnTo>
                  <a:pt x="12329" y="1165"/>
                </a:lnTo>
                <a:lnTo>
                  <a:pt x="12552" y="1108"/>
                </a:lnTo>
                <a:lnTo>
                  <a:pt x="12775" y="1049"/>
                </a:lnTo>
                <a:lnTo>
                  <a:pt x="12998" y="989"/>
                </a:lnTo>
                <a:lnTo>
                  <a:pt x="13222" y="927"/>
                </a:lnTo>
                <a:lnTo>
                  <a:pt x="13445" y="864"/>
                </a:lnTo>
                <a:lnTo>
                  <a:pt x="13668" y="801"/>
                </a:lnTo>
                <a:lnTo>
                  <a:pt x="13891" y="738"/>
                </a:lnTo>
                <a:lnTo>
                  <a:pt x="14114" y="674"/>
                </a:lnTo>
                <a:lnTo>
                  <a:pt x="14337" y="612"/>
                </a:lnTo>
                <a:lnTo>
                  <a:pt x="14561" y="550"/>
                </a:lnTo>
                <a:lnTo>
                  <a:pt x="14784" y="490"/>
                </a:lnTo>
                <a:lnTo>
                  <a:pt x="15007" y="431"/>
                </a:lnTo>
                <a:lnTo>
                  <a:pt x="15230" y="374"/>
                </a:lnTo>
                <a:lnTo>
                  <a:pt x="15453" y="320"/>
                </a:lnTo>
                <a:lnTo>
                  <a:pt x="15676" y="269"/>
                </a:lnTo>
                <a:lnTo>
                  <a:pt x="15900" y="221"/>
                </a:lnTo>
                <a:lnTo>
                  <a:pt x="16123" y="177"/>
                </a:lnTo>
                <a:lnTo>
                  <a:pt x="16346" y="137"/>
                </a:lnTo>
                <a:lnTo>
                  <a:pt x="16569" y="101"/>
                </a:lnTo>
                <a:lnTo>
                  <a:pt x="16792" y="70"/>
                </a:lnTo>
                <a:lnTo>
                  <a:pt x="17015" y="44"/>
                </a:lnTo>
                <a:lnTo>
                  <a:pt x="17238" y="24"/>
                </a:lnTo>
                <a:lnTo>
                  <a:pt x="17462" y="9"/>
                </a:lnTo>
                <a:lnTo>
                  <a:pt x="17685" y="1"/>
                </a:lnTo>
                <a:lnTo>
                  <a:pt x="17908" y="0"/>
                </a:lnTo>
                <a:lnTo>
                  <a:pt x="18131" y="6"/>
                </a:lnTo>
                <a:lnTo>
                  <a:pt x="18354" y="19"/>
                </a:lnTo>
                <a:lnTo>
                  <a:pt x="18577" y="40"/>
                </a:lnTo>
                <a:lnTo>
                  <a:pt x="18801" y="70"/>
                </a:lnTo>
                <a:lnTo>
                  <a:pt x="19024" y="108"/>
                </a:lnTo>
                <a:lnTo>
                  <a:pt x="19200" y="145"/>
                </a:lnTo>
                <a:close/>
              </a:path>
            </a:pathLst>
          </a:custGeom>
          <a:gradFill>
            <a:gsLst>
              <a:gs pos="0">
                <a:schemeClr val="accent2"/>
              </a:gs>
              <a:gs pos="99000">
                <a:schemeClr val="accent2">
                  <a:lumMod val="20000"/>
                  <a:lumOff val="80000"/>
                </a:schemeClr>
              </a:gs>
              <a:gs pos="58000">
                <a:schemeClr val="accent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latin typeface="+mj-ea"/>
              <a:ea typeface="+mj-ea"/>
              <a:sym typeface="+mn-ea"/>
            </a:endParaRPr>
          </a:p>
        </p:txBody>
      </p:sp>
      <p:sp>
        <p:nvSpPr>
          <p:cNvPr id="16" name="任意多边形 57"/>
          <p:cNvSpPr/>
          <p:nvPr userDrawn="1">
            <p:custDataLst>
              <p:tags r:id="rId8"/>
            </p:custDataLst>
          </p:nvPr>
        </p:nvSpPr>
        <p:spPr>
          <a:xfrm>
            <a:off x="0" y="5594985"/>
            <a:ext cx="12192000" cy="1263015"/>
          </a:xfrm>
          <a:custGeom>
            <a:avLst/>
            <a:gdLst/>
            <a:ahLst/>
            <a:cxnLst>
              <a:cxn ang="3">
                <a:pos x="hc" y="t"/>
              </a:cxn>
              <a:cxn ang="cd2">
                <a:pos x="l" y="vc"/>
              </a:cxn>
              <a:cxn ang="cd4">
                <a:pos x="hc" y="b"/>
              </a:cxn>
              <a:cxn ang="0">
                <a:pos x="r" y="vc"/>
              </a:cxn>
            </a:cxnLst>
            <a:rect l="l" t="t" r="r" b="b"/>
            <a:pathLst>
              <a:path w="19200" h="1776">
                <a:moveTo>
                  <a:pt x="19200" y="1241"/>
                </a:moveTo>
                <a:lnTo>
                  <a:pt x="19200" y="1776"/>
                </a:lnTo>
                <a:lnTo>
                  <a:pt x="0" y="1776"/>
                </a:lnTo>
                <a:lnTo>
                  <a:pt x="0" y="92"/>
                </a:lnTo>
                <a:lnTo>
                  <a:pt x="215" y="65"/>
                </a:lnTo>
                <a:lnTo>
                  <a:pt x="438" y="42"/>
                </a:lnTo>
                <a:lnTo>
                  <a:pt x="662" y="24"/>
                </a:lnTo>
                <a:lnTo>
                  <a:pt x="885" y="11"/>
                </a:lnTo>
                <a:lnTo>
                  <a:pt x="1108" y="4"/>
                </a:lnTo>
                <a:lnTo>
                  <a:pt x="1331" y="0"/>
                </a:lnTo>
                <a:lnTo>
                  <a:pt x="1554" y="1"/>
                </a:lnTo>
                <a:lnTo>
                  <a:pt x="1777" y="5"/>
                </a:lnTo>
                <a:lnTo>
                  <a:pt x="2001" y="14"/>
                </a:lnTo>
                <a:lnTo>
                  <a:pt x="2224" y="26"/>
                </a:lnTo>
                <a:lnTo>
                  <a:pt x="2447" y="42"/>
                </a:lnTo>
                <a:lnTo>
                  <a:pt x="2670" y="60"/>
                </a:lnTo>
                <a:lnTo>
                  <a:pt x="2893" y="82"/>
                </a:lnTo>
                <a:lnTo>
                  <a:pt x="3116" y="106"/>
                </a:lnTo>
                <a:lnTo>
                  <a:pt x="3339" y="132"/>
                </a:lnTo>
                <a:lnTo>
                  <a:pt x="3563" y="161"/>
                </a:lnTo>
                <a:lnTo>
                  <a:pt x="3786" y="191"/>
                </a:lnTo>
                <a:lnTo>
                  <a:pt x="4009" y="224"/>
                </a:lnTo>
                <a:lnTo>
                  <a:pt x="4232" y="258"/>
                </a:lnTo>
                <a:lnTo>
                  <a:pt x="4455" y="293"/>
                </a:lnTo>
                <a:lnTo>
                  <a:pt x="4678" y="329"/>
                </a:lnTo>
                <a:lnTo>
                  <a:pt x="4902" y="366"/>
                </a:lnTo>
                <a:lnTo>
                  <a:pt x="5125" y="403"/>
                </a:lnTo>
                <a:lnTo>
                  <a:pt x="5348" y="442"/>
                </a:lnTo>
                <a:lnTo>
                  <a:pt x="5571" y="479"/>
                </a:lnTo>
                <a:lnTo>
                  <a:pt x="5794" y="517"/>
                </a:lnTo>
                <a:lnTo>
                  <a:pt x="6017" y="555"/>
                </a:lnTo>
                <a:lnTo>
                  <a:pt x="6241" y="592"/>
                </a:lnTo>
                <a:lnTo>
                  <a:pt x="6464" y="628"/>
                </a:lnTo>
                <a:lnTo>
                  <a:pt x="6687" y="663"/>
                </a:lnTo>
                <a:lnTo>
                  <a:pt x="6910" y="697"/>
                </a:lnTo>
                <a:lnTo>
                  <a:pt x="7133" y="729"/>
                </a:lnTo>
                <a:lnTo>
                  <a:pt x="7356" y="760"/>
                </a:lnTo>
                <a:lnTo>
                  <a:pt x="7580" y="789"/>
                </a:lnTo>
                <a:lnTo>
                  <a:pt x="7803" y="815"/>
                </a:lnTo>
                <a:lnTo>
                  <a:pt x="8026" y="839"/>
                </a:lnTo>
                <a:lnTo>
                  <a:pt x="8249" y="860"/>
                </a:lnTo>
                <a:lnTo>
                  <a:pt x="8472" y="879"/>
                </a:lnTo>
                <a:lnTo>
                  <a:pt x="8695" y="895"/>
                </a:lnTo>
                <a:lnTo>
                  <a:pt x="8918" y="907"/>
                </a:lnTo>
                <a:lnTo>
                  <a:pt x="9142" y="915"/>
                </a:lnTo>
                <a:lnTo>
                  <a:pt x="9365" y="920"/>
                </a:lnTo>
                <a:lnTo>
                  <a:pt x="9588" y="921"/>
                </a:lnTo>
                <a:lnTo>
                  <a:pt x="9619" y="920"/>
                </a:lnTo>
                <a:lnTo>
                  <a:pt x="9651" y="921"/>
                </a:lnTo>
                <a:lnTo>
                  <a:pt x="9874" y="920"/>
                </a:lnTo>
                <a:lnTo>
                  <a:pt x="10097" y="915"/>
                </a:lnTo>
                <a:lnTo>
                  <a:pt x="10321" y="907"/>
                </a:lnTo>
                <a:lnTo>
                  <a:pt x="10544" y="895"/>
                </a:lnTo>
                <a:lnTo>
                  <a:pt x="10767" y="879"/>
                </a:lnTo>
                <a:lnTo>
                  <a:pt x="10990" y="860"/>
                </a:lnTo>
                <a:lnTo>
                  <a:pt x="11213" y="839"/>
                </a:lnTo>
                <a:lnTo>
                  <a:pt x="11436" y="815"/>
                </a:lnTo>
                <a:lnTo>
                  <a:pt x="11659" y="789"/>
                </a:lnTo>
                <a:lnTo>
                  <a:pt x="11883" y="760"/>
                </a:lnTo>
                <a:lnTo>
                  <a:pt x="12106" y="729"/>
                </a:lnTo>
                <a:lnTo>
                  <a:pt x="12329" y="697"/>
                </a:lnTo>
                <a:lnTo>
                  <a:pt x="12552" y="663"/>
                </a:lnTo>
                <a:lnTo>
                  <a:pt x="12775" y="628"/>
                </a:lnTo>
                <a:lnTo>
                  <a:pt x="12998" y="592"/>
                </a:lnTo>
                <a:lnTo>
                  <a:pt x="13222" y="555"/>
                </a:lnTo>
                <a:lnTo>
                  <a:pt x="13445" y="517"/>
                </a:lnTo>
                <a:lnTo>
                  <a:pt x="13668" y="479"/>
                </a:lnTo>
                <a:lnTo>
                  <a:pt x="13891" y="442"/>
                </a:lnTo>
                <a:lnTo>
                  <a:pt x="14114" y="403"/>
                </a:lnTo>
                <a:lnTo>
                  <a:pt x="14337" y="366"/>
                </a:lnTo>
                <a:lnTo>
                  <a:pt x="14561" y="329"/>
                </a:lnTo>
                <a:lnTo>
                  <a:pt x="14784" y="293"/>
                </a:lnTo>
                <a:lnTo>
                  <a:pt x="15007" y="258"/>
                </a:lnTo>
                <a:lnTo>
                  <a:pt x="15230" y="224"/>
                </a:lnTo>
                <a:lnTo>
                  <a:pt x="15453" y="191"/>
                </a:lnTo>
                <a:lnTo>
                  <a:pt x="15676" y="161"/>
                </a:lnTo>
                <a:lnTo>
                  <a:pt x="15900" y="132"/>
                </a:lnTo>
                <a:lnTo>
                  <a:pt x="16123" y="106"/>
                </a:lnTo>
                <a:lnTo>
                  <a:pt x="16346" y="82"/>
                </a:lnTo>
                <a:lnTo>
                  <a:pt x="16569" y="60"/>
                </a:lnTo>
                <a:lnTo>
                  <a:pt x="16792" y="42"/>
                </a:lnTo>
                <a:lnTo>
                  <a:pt x="17015" y="26"/>
                </a:lnTo>
                <a:lnTo>
                  <a:pt x="17238" y="14"/>
                </a:lnTo>
                <a:lnTo>
                  <a:pt x="17462" y="5"/>
                </a:lnTo>
                <a:lnTo>
                  <a:pt x="17685" y="1"/>
                </a:lnTo>
                <a:lnTo>
                  <a:pt x="17908" y="0"/>
                </a:lnTo>
                <a:lnTo>
                  <a:pt x="18131" y="4"/>
                </a:lnTo>
                <a:lnTo>
                  <a:pt x="18354" y="11"/>
                </a:lnTo>
                <a:lnTo>
                  <a:pt x="18577" y="24"/>
                </a:lnTo>
                <a:lnTo>
                  <a:pt x="18801" y="42"/>
                </a:lnTo>
                <a:lnTo>
                  <a:pt x="19024" y="65"/>
                </a:lnTo>
                <a:lnTo>
                  <a:pt x="19200" y="87"/>
                </a:lnTo>
                <a:lnTo>
                  <a:pt x="19200" y="124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latin typeface="+mj-ea"/>
              <a:ea typeface="+mj-ea"/>
            </a:endParaRPr>
          </a:p>
        </p:txBody>
      </p:sp>
      <p:sp>
        <p:nvSpPr>
          <p:cNvPr id="2" name="标题 1"/>
          <p:cNvSpPr>
            <a:spLocks noGrp="1"/>
          </p:cNvSpPr>
          <p:nvPr userDrawn="1">
            <p:ph type="ctrTitle"/>
            <p:custDataLst>
              <p:tags r:id="rId9"/>
            </p:custDataLst>
          </p:nvPr>
        </p:nvSpPr>
        <p:spPr>
          <a:xfrm>
            <a:off x="838200" y="2735097"/>
            <a:ext cx="10515000" cy="1379549"/>
          </a:xfrm>
        </p:spPr>
        <p:txBody>
          <a:bodyPr wrap="square" anchor="t" anchorCtr="0">
            <a:normAutofit/>
          </a:bodyPr>
          <a:lstStyle>
            <a:lvl1pPr algn="ctr">
              <a:lnSpc>
                <a:spcPct val="100000"/>
              </a:lnSpc>
              <a:defRPr lang="zh-CN" altLang="en-US" sz="6600" b="1" kern="1200" dirty="0">
                <a:solidFill>
                  <a:schemeClr val="tx2"/>
                </a:solidFill>
                <a:effectLst>
                  <a:outerShdw blurRad="127000" dist="63500" dir="2700000" algn="tl" rotWithShape="0">
                    <a:schemeClr val="tx2">
                      <a:alpha val="20000"/>
                    </a:schemeClr>
                  </a:outerShdw>
                </a:effectLst>
                <a:latin typeface="+mj-ea"/>
                <a:ea typeface="+mj-ea"/>
                <a:cs typeface="+mn-cs"/>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0"/>
            </p:custDataLst>
          </p:nvPr>
        </p:nvSpPr>
        <p:spPr>
          <a:xfrm>
            <a:off x="838200" y="1666647"/>
            <a:ext cx="10515000" cy="972000"/>
          </a:xfrm>
        </p:spPr>
        <p:txBody>
          <a:bodyPr wrap="square" anchor="b" anchorCtr="0">
            <a:normAutofit/>
          </a:bodyPr>
          <a:lstStyle>
            <a:lvl1pPr marL="0" indent="0" algn="ctr">
              <a:lnSpc>
                <a:spcPct val="100000"/>
              </a:lnSpc>
              <a:buNone/>
              <a:defRPr lang="zh-CN" altLang="en-US" sz="4800" b="1" kern="1200" cap="all" baseline="0" dirty="0">
                <a:ln w="12700">
                  <a:solidFill>
                    <a:schemeClr val="accent1"/>
                  </a:solidFill>
                </a:ln>
                <a:solidFill>
                  <a:schemeClr val="accent1">
                    <a:lumMod val="20000"/>
                    <a:lumOff val="80000"/>
                  </a:schemeClr>
                </a:solidFill>
                <a:effectLst/>
                <a:latin typeface="+mn-ea"/>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2"/>
            </p:custDataLst>
          </p:nvPr>
        </p:nvSpPr>
        <p:spPr/>
        <p:txBody>
          <a:bodyPr/>
          <a:lstStyle/>
          <a:p>
            <a:endParaRPr lang="zh-CN" altLang="en-US"/>
          </a:p>
        </p:txBody>
      </p:sp>
      <p:sp>
        <p:nvSpPr>
          <p:cNvPr id="6" name="灯片编号占位符 5"/>
          <p:cNvSpPr>
            <a:spLocks noGrp="1"/>
          </p:cNvSpPr>
          <p:nvPr userDrawn="1">
            <p:ph type="sldNum" sz="quarter" idx="12"/>
            <p:custDataLst>
              <p:tags r:id="rId1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公司名占位符 6"/>
          <p:cNvSpPr>
            <a:spLocks noGrp="1"/>
          </p:cNvSpPr>
          <p:nvPr userDrawn="1">
            <p:ph type="body" sz="quarter" idx="13" hasCustomPrompt="1"/>
            <p:custDataLst>
              <p:tags r:id="rId14"/>
            </p:custDataLst>
          </p:nvPr>
        </p:nvSpPr>
        <p:spPr>
          <a:xfrm>
            <a:off x="838798" y="504000"/>
            <a:ext cx="2880000" cy="504000"/>
          </a:xfrm>
        </p:spPr>
        <p:txBody>
          <a:bodyPr wrap="square" anchor="ctr">
            <a:normAutofit/>
          </a:bodyPr>
          <a:lstStyle>
            <a:lvl1pPr marL="0" indent="0">
              <a:lnSpc>
                <a:spcPct val="100000"/>
              </a:lnSpc>
              <a:buNone/>
              <a:defRPr sz="1400">
                <a:solidFill>
                  <a:schemeClr val="tx2"/>
                </a:solidFill>
              </a:defRPr>
            </a:lvl1pPr>
          </a:lstStyle>
          <a:p>
            <a:pPr lvl="0"/>
            <a:r>
              <a:rPr lang="zh-CN" altLang="en-US" dirty="0"/>
              <a:t>公司名</a:t>
            </a:r>
            <a:endParaRPr lang="zh-CN" altLang="en-US" dirty="0"/>
          </a:p>
        </p:txBody>
      </p:sp>
      <p:sp>
        <p:nvSpPr>
          <p:cNvPr id="14" name="日期时间占位符 7"/>
          <p:cNvSpPr>
            <a:spLocks noGrp="1"/>
          </p:cNvSpPr>
          <p:nvPr userDrawn="1">
            <p:ph type="body" sz="quarter" idx="14" hasCustomPrompt="1"/>
            <p:custDataLst>
              <p:tags r:id="rId15"/>
            </p:custDataLst>
          </p:nvPr>
        </p:nvSpPr>
        <p:spPr>
          <a:xfrm>
            <a:off x="6170250"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日期时间</a:t>
            </a:r>
            <a:endParaRPr lang="zh-CN" altLang="en-US" dirty="0"/>
          </a:p>
        </p:txBody>
      </p:sp>
      <p:sp>
        <p:nvSpPr>
          <p:cNvPr id="24" name="署名占位符 10"/>
          <p:cNvSpPr>
            <a:spLocks noGrp="1"/>
          </p:cNvSpPr>
          <p:nvPr userDrawn="1">
            <p:ph type="body" sz="quarter" idx="17" hasCustomPrompt="1"/>
            <p:custDataLst>
              <p:tags r:id="rId16"/>
            </p:custDataLst>
          </p:nvPr>
        </p:nvSpPr>
        <p:spPr>
          <a:xfrm>
            <a:off x="3501752" y="4652200"/>
            <a:ext cx="2520000" cy="432000"/>
          </a:xfrm>
          <a:prstGeom prst="roundRect">
            <a:avLst>
              <a:gd name="adj" fmla="val 50000"/>
            </a:avLst>
          </a:prstGeom>
          <a:solidFill>
            <a:schemeClr val="accent2">
              <a:lumMod val="60000"/>
              <a:lumOff val="40000"/>
            </a:schemeClr>
          </a:solidFill>
        </p:spPr>
        <p:txBody>
          <a:bodyPr wrap="square" anchor="ctr">
            <a:normAutofit/>
          </a:bodyPr>
          <a:lstStyle>
            <a:lvl1pPr marL="0" indent="0" algn="ctr">
              <a:lnSpc>
                <a:spcPct val="100000"/>
              </a:lnSpc>
              <a:buNone/>
              <a:defRPr sz="12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370" y="1122363"/>
            <a:ext cx="10362860" cy="2387600"/>
          </a:xfrm>
        </p:spPr>
        <p:txBody>
          <a:bodyPr anchor="b"/>
          <a:lstStyle>
            <a:lvl1pPr algn="ctr">
              <a:defRPr sz="6000"/>
            </a:lvl1pPr>
          </a:lstStyle>
          <a:p>
            <a:pPr fontAlgn="base"/>
            <a:r>
              <a:rPr lang="zh-CN" altLang="en-US" sz="6330" strike="noStrike" noProof="1"/>
              <a:t>单击此处编辑母版标题样式</a:t>
            </a:r>
            <a:endParaRPr lang="en-US" strike="noStrike" noProof="1"/>
          </a:p>
        </p:txBody>
      </p:sp>
      <p:sp>
        <p:nvSpPr>
          <p:cNvPr id="3" name="Subtitle 2"/>
          <p:cNvSpPr>
            <a:spLocks noGrp="1"/>
          </p:cNvSpPr>
          <p:nvPr>
            <p:ph type="subTitle" idx="1"/>
          </p:nvPr>
        </p:nvSpPr>
        <p:spPr>
          <a:xfrm>
            <a:off x="1523950" y="3602038"/>
            <a:ext cx="914369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6965" indent="0" algn="ctr">
              <a:buNone/>
              <a:defRPr sz="1600"/>
            </a:lvl9pPr>
          </a:lstStyle>
          <a:p>
            <a:pPr fontAlgn="base"/>
            <a:r>
              <a:rPr lang="zh-CN" altLang="en-US" sz="2530" strike="noStrike" noProof="1"/>
              <a:t>单击此处编辑母版副标题样式</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23" y="1709740"/>
            <a:ext cx="10515254" cy="2852737"/>
          </a:xfrm>
        </p:spPr>
        <p:txBody>
          <a:bodyPr anchor="b"/>
          <a:lstStyle>
            <a:lvl1pPr>
              <a:defRPr sz="6000"/>
            </a:lvl1pPr>
          </a:lstStyle>
          <a:p>
            <a:pPr fontAlgn="base"/>
            <a:r>
              <a:rPr lang="zh-CN" altLang="en-US" sz="6330" strike="noStrike" noProof="1"/>
              <a:t>单击此处编辑母版标题样式</a:t>
            </a:r>
            <a:endParaRPr lang="en-US" strike="noStrike" noProof="1"/>
          </a:p>
        </p:txBody>
      </p:sp>
      <p:sp>
        <p:nvSpPr>
          <p:cNvPr id="3" name="Text Placeholder 2"/>
          <p:cNvSpPr>
            <a:spLocks noGrp="1"/>
          </p:cNvSpPr>
          <p:nvPr>
            <p:ph type="body" idx="1"/>
          </p:nvPr>
        </p:nvSpPr>
        <p:spPr>
          <a:xfrm>
            <a:off x="831823" y="4589464"/>
            <a:ext cx="10515254"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z="2530"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sz="half" idx="1"/>
          </p:nvPr>
        </p:nvSpPr>
        <p:spPr>
          <a:xfrm>
            <a:off x="838172" y="1825625"/>
            <a:ext cx="518143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Content Placeholder 3"/>
          <p:cNvSpPr>
            <a:spLocks noGrp="1"/>
          </p:cNvSpPr>
          <p:nvPr>
            <p:ph sz="half" idx="2"/>
          </p:nvPr>
        </p:nvSpPr>
        <p:spPr>
          <a:xfrm>
            <a:off x="6171997" y="1825625"/>
            <a:ext cx="518143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1980" y="1312382"/>
            <a:ext cx="10515254" cy="1325563"/>
          </a:xfrm>
        </p:spPr>
        <p:txBody>
          <a:bodyPr/>
          <a:lstStyle/>
          <a:p>
            <a:pPr fontAlgn="base"/>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839762" y="1681163"/>
            <a:ext cx="51576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6965" indent="0">
              <a:buNone/>
              <a:defRPr sz="1600" b="1"/>
            </a:lvl9pPr>
          </a:lstStyle>
          <a:p>
            <a:pPr lvl="0" fontAlgn="base"/>
            <a:r>
              <a:rPr lang="zh-CN" altLang="en-US" sz="2530" strike="noStrike" noProof="1"/>
              <a:t>单击此处编辑母版文本样式</a:t>
            </a:r>
            <a:endParaRPr lang="zh-CN" altLang="en-US" strike="noStrike" noProof="1"/>
          </a:p>
        </p:txBody>
      </p:sp>
      <p:sp>
        <p:nvSpPr>
          <p:cNvPr id="4" name="Content Placeholder 3"/>
          <p:cNvSpPr>
            <a:spLocks noGrp="1"/>
          </p:cNvSpPr>
          <p:nvPr>
            <p:ph sz="half" idx="2"/>
          </p:nvPr>
        </p:nvSpPr>
        <p:spPr>
          <a:xfrm>
            <a:off x="839762" y="2505075"/>
            <a:ext cx="515761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Text Placeholder 4"/>
          <p:cNvSpPr>
            <a:spLocks noGrp="1"/>
          </p:cNvSpPr>
          <p:nvPr>
            <p:ph type="body" sz="quarter" idx="3"/>
          </p:nvPr>
        </p:nvSpPr>
        <p:spPr>
          <a:xfrm>
            <a:off x="6171997" y="1681163"/>
            <a:ext cx="518301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6965" indent="0">
              <a:buNone/>
              <a:defRPr sz="1600" b="1"/>
            </a:lvl9pPr>
          </a:lstStyle>
          <a:p>
            <a:pPr lvl="0" fontAlgn="base"/>
            <a:r>
              <a:rPr lang="zh-CN" altLang="en-US" sz="2530" strike="noStrike" noProof="1"/>
              <a:t>单击此处编辑母版文本样式</a:t>
            </a:r>
            <a:endParaRPr lang="zh-CN" altLang="en-US" strike="noStrike" noProof="1"/>
          </a:p>
        </p:txBody>
      </p:sp>
      <p:sp>
        <p:nvSpPr>
          <p:cNvPr id="6" name="Content Placeholder 5"/>
          <p:cNvSpPr>
            <a:spLocks noGrp="1"/>
          </p:cNvSpPr>
          <p:nvPr>
            <p:ph sz="quarter" idx="4"/>
          </p:nvPr>
        </p:nvSpPr>
        <p:spPr>
          <a:xfrm>
            <a:off x="6171997" y="2505075"/>
            <a:ext cx="518301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5" Type="http://schemas.openxmlformats.org/officeDocument/2006/relationships/theme" Target="../theme/theme3.xml"/><Relationship Id="rId14" Type="http://schemas.openxmlformats.org/officeDocument/2006/relationships/image" Target="../media/image1.png"/><Relationship Id="rId13" Type="http://schemas.openxmlformats.org/officeDocument/2006/relationships/slideLayout" Target="../slideLayouts/slideLayout17.xml"/><Relationship Id="rId12" Type="http://schemas.openxmlformats.org/officeDocument/2006/relationships/slideLayout" Target="../slideLayouts/slideLayout16.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4" Type="http://schemas.openxmlformats.org/officeDocument/2006/relationships/theme" Target="../theme/theme5.xml"/><Relationship Id="rId3" Type="http://schemas.openxmlformats.org/officeDocument/2006/relationships/image" Target="../media/image1.png"/><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6.xml.rels><?xml version="1.0" encoding="UTF-8" standalone="yes"?>
<Relationships xmlns="http://schemas.openxmlformats.org/package/2006/relationships"><Relationship Id="rId4" Type="http://schemas.openxmlformats.org/officeDocument/2006/relationships/theme" Target="../theme/theme6.xml"/><Relationship Id="rId3" Type="http://schemas.openxmlformats.org/officeDocument/2006/relationships/image" Target="../media/image1.png"/><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3" Type="http://schemas.openxmlformats.org/officeDocument/2006/relationships/theme" Target="../theme/theme7.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slideLayout" Target="../slideLayouts/slideLayout34.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170180"/>
            <a:r>
              <a:rPr lang="zh-CN" altLang="en-US" dirty="0"/>
              <a:t>第二级</a:t>
            </a:r>
            <a:endParaRPr lang="zh-CN" altLang="en-US" dirty="0"/>
          </a:p>
          <a:p>
            <a:pPr lvl="2" indent="-170180"/>
            <a:r>
              <a:rPr lang="zh-CN" altLang="en-US" dirty="0"/>
              <a:t>第三级</a:t>
            </a:r>
            <a:endParaRPr lang="zh-CN" altLang="en-US" dirty="0"/>
          </a:p>
          <a:p>
            <a:pPr lvl="3" indent="-170180"/>
            <a:r>
              <a:rPr lang="zh-CN" altLang="en-US" dirty="0"/>
              <a:t>第四级</a:t>
            </a:r>
            <a:endParaRPr lang="zh-CN" altLang="en-US" dirty="0"/>
          </a:p>
          <a:p>
            <a:pPr lvl="4" indent="-170180"/>
            <a:r>
              <a:rPr lang="zh-CN" altLang="en-US" dirty="0"/>
              <a:t>第五级</a:t>
            </a:r>
            <a:endParaRPr lang="zh-CN" altLang="en-US" dirty="0"/>
          </a:p>
        </p:txBody>
      </p:sp>
      <p:sp>
        <p:nvSpPr>
          <p:cNvPr id="4" name="日期占位符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lgn="l" eaLnBrk="1" hangingPunct="1">
              <a:buFontTx/>
              <a:buNone/>
              <a:defRPr sz="855">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1" hangingPunct="1">
              <a:buFontTx/>
              <a:buNone/>
              <a:defRPr sz="855">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lvl1pPr algn="r">
              <a:defRPr sz="855">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1031" name="图片 6"/>
          <p:cNvPicPr>
            <a:picLocks noChangeAspect="1"/>
          </p:cNvPicPr>
          <p:nvPr userDrawn="1"/>
        </p:nvPicPr>
        <p:blipFill>
          <a:blip r:embed="rId3"/>
          <a:stretch>
            <a:fillRect/>
          </a:stretch>
        </p:blipFill>
        <p:spPr>
          <a:xfrm>
            <a:off x="9010745" y="698444"/>
            <a:ext cx="2341992" cy="47416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648970" rtl="0" eaLnBrk="0" fontAlgn="base" hangingPunct="0">
        <a:lnSpc>
          <a:spcPct val="90000"/>
        </a:lnSpc>
        <a:spcBef>
          <a:spcPct val="0"/>
        </a:spcBef>
        <a:spcAft>
          <a:spcPct val="0"/>
        </a:spcAft>
        <a:defRPr sz="3130" kern="1200">
          <a:solidFill>
            <a:schemeClr val="tx1"/>
          </a:solidFill>
          <a:latin typeface="+mj-lt"/>
          <a:ea typeface="+mj-ea"/>
          <a:cs typeface="+mj-cs"/>
        </a:defRPr>
      </a:lvl1pPr>
      <a:lvl2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61290" indent="-161290" algn="l" defTabSz="648970" rtl="0" eaLnBrk="0" fontAlgn="base" hangingPunct="0">
        <a:lnSpc>
          <a:spcPct val="90000"/>
        </a:lnSpc>
        <a:spcBef>
          <a:spcPts val="710"/>
        </a:spcBef>
        <a:spcAft>
          <a:spcPct val="0"/>
        </a:spcAft>
        <a:buFont typeface="Arial" panose="020B0604020202020204" pitchFamily="34" charset="0"/>
        <a:buChar char="•"/>
        <a:defRPr sz="1990" kern="1200">
          <a:solidFill>
            <a:schemeClr val="tx1"/>
          </a:solidFill>
          <a:latin typeface="+mn-lt"/>
          <a:ea typeface="+mn-ea"/>
          <a:cs typeface="+mn-cs"/>
        </a:defRPr>
      </a:lvl1pPr>
      <a:lvl2pPr marL="486410" indent="-161290" algn="l" defTabSz="648970" rtl="0" eaLnBrk="0" fontAlgn="base" hangingPunct="0">
        <a:lnSpc>
          <a:spcPct val="90000"/>
        </a:lnSpc>
        <a:spcBef>
          <a:spcPts val="355"/>
        </a:spcBef>
        <a:spcAft>
          <a:spcPct val="0"/>
        </a:spcAft>
        <a:buFont typeface="Arial" panose="020B0604020202020204" pitchFamily="34" charset="0"/>
        <a:buChar char="•"/>
        <a:defRPr sz="1990" kern="1200">
          <a:solidFill>
            <a:schemeClr val="tx1"/>
          </a:solidFill>
          <a:latin typeface="+mn-lt"/>
          <a:ea typeface="+mn-ea"/>
          <a:cs typeface="+mn-cs"/>
        </a:defRPr>
      </a:lvl2pPr>
      <a:lvl3pPr marL="81153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3pPr>
      <a:lvl4pPr marL="113665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4pPr>
      <a:lvl5pPr marL="146177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49605" rtl="0" eaLnBrk="1" latinLnBrk="0" hangingPunct="1">
        <a:defRPr sz="1280" kern="1200">
          <a:solidFill>
            <a:schemeClr val="tx1"/>
          </a:solidFill>
          <a:latin typeface="+mn-lt"/>
          <a:ea typeface="+mn-ea"/>
          <a:cs typeface="+mn-cs"/>
        </a:defRPr>
      </a:lvl1pPr>
      <a:lvl2pPr marL="325120" algn="l" defTabSz="649605" rtl="0" eaLnBrk="1" latinLnBrk="0" hangingPunct="1">
        <a:defRPr sz="1280" kern="1200">
          <a:solidFill>
            <a:schemeClr val="tx1"/>
          </a:solidFill>
          <a:latin typeface="+mn-lt"/>
          <a:ea typeface="+mn-ea"/>
          <a:cs typeface="+mn-cs"/>
        </a:defRPr>
      </a:lvl2pPr>
      <a:lvl3pPr marL="650240" algn="l" defTabSz="649605" rtl="0" eaLnBrk="1" latinLnBrk="0" hangingPunct="1">
        <a:defRPr sz="1280" kern="1200">
          <a:solidFill>
            <a:schemeClr val="tx1"/>
          </a:solidFill>
          <a:latin typeface="+mn-lt"/>
          <a:ea typeface="+mn-ea"/>
          <a:cs typeface="+mn-cs"/>
        </a:defRPr>
      </a:lvl3pPr>
      <a:lvl4pPr marL="975360" algn="l" defTabSz="649605" rtl="0" eaLnBrk="1" latinLnBrk="0" hangingPunct="1">
        <a:defRPr sz="1280" kern="1200">
          <a:solidFill>
            <a:schemeClr val="tx1"/>
          </a:solidFill>
          <a:latin typeface="+mn-lt"/>
          <a:ea typeface="+mn-ea"/>
          <a:cs typeface="+mn-cs"/>
        </a:defRPr>
      </a:lvl4pPr>
      <a:lvl5pPr marL="1300480" algn="l" defTabSz="649605" rtl="0" eaLnBrk="1" latinLnBrk="0" hangingPunct="1">
        <a:defRPr sz="1280" kern="1200">
          <a:solidFill>
            <a:schemeClr val="tx1"/>
          </a:solidFill>
          <a:latin typeface="+mn-lt"/>
          <a:ea typeface="+mn-ea"/>
          <a:cs typeface="+mn-cs"/>
        </a:defRPr>
      </a:lvl5pPr>
      <a:lvl6pPr marL="1625600" algn="l" defTabSz="649605" rtl="0" eaLnBrk="1" latinLnBrk="0" hangingPunct="1">
        <a:defRPr sz="1280" kern="1200">
          <a:solidFill>
            <a:schemeClr val="tx1"/>
          </a:solidFill>
          <a:latin typeface="+mn-lt"/>
          <a:ea typeface="+mn-ea"/>
          <a:cs typeface="+mn-cs"/>
        </a:defRPr>
      </a:lvl6pPr>
      <a:lvl7pPr marL="1950720" algn="l" defTabSz="649605" rtl="0" eaLnBrk="1" latinLnBrk="0" hangingPunct="1">
        <a:defRPr sz="1280" kern="1200">
          <a:solidFill>
            <a:schemeClr val="tx1"/>
          </a:solidFill>
          <a:latin typeface="+mn-lt"/>
          <a:ea typeface="+mn-ea"/>
          <a:cs typeface="+mn-cs"/>
        </a:defRPr>
      </a:lvl7pPr>
      <a:lvl8pPr marL="2275840" algn="l" defTabSz="649605" rtl="0" eaLnBrk="1" latinLnBrk="0" hangingPunct="1">
        <a:defRPr sz="1280" kern="1200">
          <a:solidFill>
            <a:schemeClr val="tx1"/>
          </a:solidFill>
          <a:latin typeface="+mn-lt"/>
          <a:ea typeface="+mn-ea"/>
          <a:cs typeface="+mn-cs"/>
        </a:defRPr>
      </a:lvl8pPr>
      <a:lvl9pPr marL="2600960" algn="l" defTabSz="649605" rtl="0" eaLnBrk="1" latinLnBrk="0" hangingPunct="1">
        <a:defRPr sz="128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170180"/>
            <a:r>
              <a:rPr lang="zh-CN" altLang="en-US" dirty="0"/>
              <a:t>第二级</a:t>
            </a:r>
            <a:endParaRPr lang="zh-CN" altLang="en-US" dirty="0"/>
          </a:p>
          <a:p>
            <a:pPr lvl="2" indent="-170180"/>
            <a:r>
              <a:rPr lang="zh-CN" altLang="en-US" dirty="0"/>
              <a:t>第三级</a:t>
            </a:r>
            <a:endParaRPr lang="zh-CN" altLang="en-US" dirty="0"/>
          </a:p>
          <a:p>
            <a:pPr lvl="3" indent="-170180"/>
            <a:r>
              <a:rPr lang="zh-CN" altLang="en-US" dirty="0"/>
              <a:t>第四级</a:t>
            </a:r>
            <a:endParaRPr lang="zh-CN" altLang="en-US" dirty="0"/>
          </a:p>
          <a:p>
            <a:pPr lvl="4" indent="-170180"/>
            <a:r>
              <a:rPr lang="zh-CN" altLang="en-US" dirty="0"/>
              <a:t>第五级</a:t>
            </a:r>
            <a:endParaRPr lang="zh-CN" altLang="en-US" dirty="0"/>
          </a:p>
        </p:txBody>
      </p:sp>
      <p:sp>
        <p:nvSpPr>
          <p:cNvPr id="4" name="日期占位符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lgn="l" eaLnBrk="1" hangingPunct="1">
              <a:buFontTx/>
              <a:buNone/>
              <a:defRPr sz="855">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1" hangingPunct="1">
              <a:buFontTx/>
              <a:buNone/>
              <a:defRPr sz="855">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lvl1pPr algn="r">
              <a:defRPr sz="855">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2055" name="图片 6"/>
          <p:cNvPicPr>
            <a:picLocks noChangeAspect="1"/>
          </p:cNvPicPr>
          <p:nvPr userDrawn="1"/>
        </p:nvPicPr>
        <p:blipFill>
          <a:blip r:embed="rId3"/>
          <a:stretch>
            <a:fillRect/>
          </a:stretch>
        </p:blipFill>
        <p:spPr>
          <a:xfrm>
            <a:off x="9010745" y="365781"/>
            <a:ext cx="2341992" cy="474159"/>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l" defTabSz="648970" rtl="0" eaLnBrk="0" fontAlgn="base" hangingPunct="0">
        <a:lnSpc>
          <a:spcPct val="90000"/>
        </a:lnSpc>
        <a:spcBef>
          <a:spcPct val="0"/>
        </a:spcBef>
        <a:spcAft>
          <a:spcPct val="0"/>
        </a:spcAft>
        <a:defRPr sz="3130" kern="1200">
          <a:solidFill>
            <a:schemeClr val="tx1"/>
          </a:solidFill>
          <a:latin typeface="+mj-lt"/>
          <a:ea typeface="+mj-ea"/>
          <a:cs typeface="+mj-cs"/>
        </a:defRPr>
      </a:lvl1pPr>
      <a:lvl2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61290" indent="-161290" algn="l" defTabSz="648970" rtl="0" eaLnBrk="0" fontAlgn="base" hangingPunct="0">
        <a:lnSpc>
          <a:spcPct val="90000"/>
        </a:lnSpc>
        <a:spcBef>
          <a:spcPts val="710"/>
        </a:spcBef>
        <a:spcAft>
          <a:spcPct val="0"/>
        </a:spcAft>
        <a:buFont typeface="Arial" panose="020B0604020202020204" pitchFamily="34" charset="0"/>
        <a:buChar char="•"/>
        <a:defRPr sz="1990" kern="1200">
          <a:solidFill>
            <a:schemeClr val="tx1"/>
          </a:solidFill>
          <a:latin typeface="+mn-lt"/>
          <a:ea typeface="+mn-ea"/>
          <a:cs typeface="+mn-cs"/>
        </a:defRPr>
      </a:lvl1pPr>
      <a:lvl2pPr marL="486410" indent="-161290" algn="l" defTabSz="648970" rtl="0" eaLnBrk="0" fontAlgn="base" hangingPunct="0">
        <a:lnSpc>
          <a:spcPct val="90000"/>
        </a:lnSpc>
        <a:spcBef>
          <a:spcPts val="355"/>
        </a:spcBef>
        <a:spcAft>
          <a:spcPct val="0"/>
        </a:spcAft>
        <a:buFont typeface="Arial" panose="020B0604020202020204" pitchFamily="34" charset="0"/>
        <a:buChar char="•"/>
        <a:defRPr sz="1990" kern="1200">
          <a:solidFill>
            <a:schemeClr val="tx1"/>
          </a:solidFill>
          <a:latin typeface="+mn-lt"/>
          <a:ea typeface="+mn-ea"/>
          <a:cs typeface="+mn-cs"/>
        </a:defRPr>
      </a:lvl2pPr>
      <a:lvl3pPr marL="81153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3pPr>
      <a:lvl4pPr marL="113665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4pPr>
      <a:lvl5pPr marL="146177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49605" rtl="0" eaLnBrk="1" latinLnBrk="0" hangingPunct="1">
        <a:defRPr sz="1280" kern="1200">
          <a:solidFill>
            <a:schemeClr val="tx1"/>
          </a:solidFill>
          <a:latin typeface="+mn-lt"/>
          <a:ea typeface="+mn-ea"/>
          <a:cs typeface="+mn-cs"/>
        </a:defRPr>
      </a:lvl1pPr>
      <a:lvl2pPr marL="325120" algn="l" defTabSz="649605" rtl="0" eaLnBrk="1" latinLnBrk="0" hangingPunct="1">
        <a:defRPr sz="1280" kern="1200">
          <a:solidFill>
            <a:schemeClr val="tx1"/>
          </a:solidFill>
          <a:latin typeface="+mn-lt"/>
          <a:ea typeface="+mn-ea"/>
          <a:cs typeface="+mn-cs"/>
        </a:defRPr>
      </a:lvl2pPr>
      <a:lvl3pPr marL="650240" algn="l" defTabSz="649605" rtl="0" eaLnBrk="1" latinLnBrk="0" hangingPunct="1">
        <a:defRPr sz="1280" kern="1200">
          <a:solidFill>
            <a:schemeClr val="tx1"/>
          </a:solidFill>
          <a:latin typeface="+mn-lt"/>
          <a:ea typeface="+mn-ea"/>
          <a:cs typeface="+mn-cs"/>
        </a:defRPr>
      </a:lvl3pPr>
      <a:lvl4pPr marL="975360" algn="l" defTabSz="649605" rtl="0" eaLnBrk="1" latinLnBrk="0" hangingPunct="1">
        <a:defRPr sz="1280" kern="1200">
          <a:solidFill>
            <a:schemeClr val="tx1"/>
          </a:solidFill>
          <a:latin typeface="+mn-lt"/>
          <a:ea typeface="+mn-ea"/>
          <a:cs typeface="+mn-cs"/>
        </a:defRPr>
      </a:lvl4pPr>
      <a:lvl5pPr marL="1300480" algn="l" defTabSz="649605" rtl="0" eaLnBrk="1" latinLnBrk="0" hangingPunct="1">
        <a:defRPr sz="1280" kern="1200">
          <a:solidFill>
            <a:schemeClr val="tx1"/>
          </a:solidFill>
          <a:latin typeface="+mn-lt"/>
          <a:ea typeface="+mn-ea"/>
          <a:cs typeface="+mn-cs"/>
        </a:defRPr>
      </a:lvl5pPr>
      <a:lvl6pPr marL="1625600" algn="l" defTabSz="649605" rtl="0" eaLnBrk="1" latinLnBrk="0" hangingPunct="1">
        <a:defRPr sz="1280" kern="1200">
          <a:solidFill>
            <a:schemeClr val="tx1"/>
          </a:solidFill>
          <a:latin typeface="+mn-lt"/>
          <a:ea typeface="+mn-ea"/>
          <a:cs typeface="+mn-cs"/>
        </a:defRPr>
      </a:lvl6pPr>
      <a:lvl7pPr marL="1950720" algn="l" defTabSz="649605" rtl="0" eaLnBrk="1" latinLnBrk="0" hangingPunct="1">
        <a:defRPr sz="1280" kern="1200">
          <a:solidFill>
            <a:schemeClr val="tx1"/>
          </a:solidFill>
          <a:latin typeface="+mn-lt"/>
          <a:ea typeface="+mn-ea"/>
          <a:cs typeface="+mn-cs"/>
        </a:defRPr>
      </a:lvl7pPr>
      <a:lvl8pPr marL="2275840" algn="l" defTabSz="649605" rtl="0" eaLnBrk="1" latinLnBrk="0" hangingPunct="1">
        <a:defRPr sz="1280" kern="1200">
          <a:solidFill>
            <a:schemeClr val="tx1"/>
          </a:solidFill>
          <a:latin typeface="+mn-lt"/>
          <a:ea typeface="+mn-ea"/>
          <a:cs typeface="+mn-cs"/>
        </a:defRPr>
      </a:lvl8pPr>
      <a:lvl9pPr marL="2600960" algn="l" defTabSz="649605" rtl="0" eaLnBrk="1" latinLnBrk="0" hangingPunct="1">
        <a:defRPr sz="128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3075" name="Text Placeholder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240030"/>
            <a:r>
              <a:rPr lang="zh-CN" altLang="en-US" dirty="0"/>
              <a:t>第二级</a:t>
            </a:r>
            <a:endParaRPr lang="zh-CN" altLang="en-US" dirty="0"/>
          </a:p>
          <a:p>
            <a:pPr lvl="2" indent="-240030"/>
            <a:r>
              <a:rPr lang="zh-CN" altLang="en-US" dirty="0"/>
              <a:t>第三级</a:t>
            </a:r>
            <a:endParaRPr lang="zh-CN" altLang="en-US" dirty="0"/>
          </a:p>
          <a:p>
            <a:pPr lvl="3" indent="-240030"/>
            <a:r>
              <a:rPr lang="zh-CN" altLang="en-US" dirty="0"/>
              <a:t>第四级</a:t>
            </a:r>
            <a:endParaRPr lang="zh-CN" altLang="en-US" dirty="0"/>
          </a:p>
          <a:p>
            <a:pPr lvl="4" indent="-239395"/>
            <a:r>
              <a:rPr lang="zh-CN" altLang="en-US" dirty="0"/>
              <a:t>第五级</a:t>
            </a:r>
            <a:endParaRPr lang="en-US" altLang="zh-CN" dirty="0"/>
          </a:p>
        </p:txBody>
      </p:sp>
      <p:sp>
        <p:nvSpPr>
          <p:cNvPr id="4" name="Date Placeholder 3"/>
          <p:cNvSpPr>
            <a:spLocks noGrp="1"/>
          </p:cNvSpPr>
          <p:nvPr>
            <p:ph type="dt" sz="half" idx="2"/>
          </p:nvPr>
        </p:nvSpPr>
        <p:spPr>
          <a:xfrm>
            <a:off x="838862" y="6356746"/>
            <a:ext cx="2743361" cy="36427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09376" y="6356746"/>
            <a:ext cx="2743361" cy="364275"/>
          </a:xfrm>
          <a:prstGeom prst="rect">
            <a:avLst/>
          </a:prstGeom>
        </p:spPr>
        <p:txBody>
          <a:bodyPr vert="horz" wrap="square" lIns="91440" tIns="45720" rIns="91440" bIns="45720" numCol="1" anchor="ctr" anchorCtr="0" compatLnSpc="1"/>
          <a:lstStyle>
            <a:lvl1pPr algn="r">
              <a:defRPr sz="1140">
                <a:solidFill>
                  <a:srgbClr val="898989"/>
                </a:solidFill>
              </a:defRPr>
            </a:lvl1p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3079" name="图片 6"/>
          <p:cNvPicPr>
            <a:picLocks noChangeAspect="1"/>
          </p:cNvPicPr>
          <p:nvPr userDrawn="1"/>
        </p:nvPicPr>
        <p:blipFill>
          <a:blip r:embed="rId14"/>
          <a:stretch>
            <a:fillRect/>
          </a:stretch>
        </p:blipFill>
        <p:spPr>
          <a:xfrm>
            <a:off x="9010745" y="365781"/>
            <a:ext cx="2341992" cy="474159"/>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Lst>
  <p:hf sldNum="0" hdr="0" ftr="0" dt="0"/>
  <p:txStyles>
    <p:titleStyle>
      <a:lvl1pPr algn="l" defTabSz="913765" rtl="0" eaLnBrk="0" fontAlgn="base" hangingPunct="0">
        <a:lnSpc>
          <a:spcPct val="90000"/>
        </a:lnSpc>
        <a:spcBef>
          <a:spcPct val="0"/>
        </a:spcBef>
        <a:spcAft>
          <a:spcPct val="0"/>
        </a:spcAft>
        <a:defRPr sz="4360" kern="1200">
          <a:solidFill>
            <a:schemeClr val="tx1"/>
          </a:solidFill>
          <a:latin typeface="+mj-lt"/>
          <a:ea typeface="+mj-ea"/>
          <a:cs typeface="+mj-cs"/>
        </a:defRPr>
      </a:lvl1pPr>
      <a:lvl2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2pPr>
      <a:lvl3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3pPr>
      <a:lvl4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4pPr>
      <a:lvl5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5pPr>
      <a:lvl6pPr marL="4572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6pPr>
      <a:lvl7pPr marL="9144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7pPr>
      <a:lvl8pPr marL="13716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8pPr>
      <a:lvl9pPr marL="18288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765" rtl="0" eaLnBrk="0" fontAlgn="base" hangingPunct="0">
        <a:lnSpc>
          <a:spcPct val="90000"/>
        </a:lnSpc>
        <a:spcBef>
          <a:spcPts val="995"/>
        </a:spcBef>
        <a:spcAft>
          <a:spcPct val="0"/>
        </a:spcAft>
        <a:buFont typeface="Arial" panose="020B0604020202020204" pitchFamily="34" charset="0"/>
        <a:buChar char="•"/>
        <a:defRPr sz="2750" kern="1200">
          <a:solidFill>
            <a:schemeClr val="tx1"/>
          </a:solidFill>
          <a:latin typeface="+mn-lt"/>
          <a:ea typeface="+mn-ea"/>
          <a:cs typeface="+mn-cs"/>
        </a:defRPr>
      </a:lvl1pPr>
      <a:lvl2pPr marL="685165" indent="-227330" algn="l" defTabSz="913765" rtl="0" eaLnBrk="0" fontAlgn="base" hangingPunct="0">
        <a:lnSpc>
          <a:spcPct val="90000"/>
        </a:lnSpc>
        <a:spcBef>
          <a:spcPct val="100000"/>
        </a:spcBef>
        <a:spcAft>
          <a:spcPct val="0"/>
        </a:spcAft>
        <a:buFont typeface="Arial" panose="020B0604020202020204" pitchFamily="34" charset="0"/>
        <a:buChar char="•"/>
        <a:defRPr sz="2370" kern="1200">
          <a:solidFill>
            <a:schemeClr val="tx1"/>
          </a:solidFill>
          <a:latin typeface="+mn-lt"/>
          <a:ea typeface="+mn-ea"/>
          <a:cs typeface="+mn-cs"/>
        </a:defRPr>
      </a:lvl2pPr>
      <a:lvl3pPr marL="114300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3pPr>
      <a:lvl4pPr marL="160020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4pPr>
      <a:lvl5pPr marL="205613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5pPr>
      <a:lvl6pPr marL="25146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en-US" altLang="zh-CN" dirty="0"/>
          </a:p>
        </p:txBody>
      </p:sp>
      <p:sp>
        <p:nvSpPr>
          <p:cNvPr id="5123" name="Text Placeholder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240030"/>
            <a:r>
              <a:rPr lang="zh-CN" altLang="en-US" dirty="0"/>
              <a:t>第二级</a:t>
            </a:r>
            <a:endParaRPr lang="zh-CN" altLang="en-US" dirty="0"/>
          </a:p>
          <a:p>
            <a:pPr lvl="2" indent="-240030"/>
            <a:r>
              <a:rPr lang="zh-CN" altLang="en-US" dirty="0"/>
              <a:t>第三级</a:t>
            </a:r>
            <a:endParaRPr lang="zh-CN" altLang="en-US" dirty="0"/>
          </a:p>
          <a:p>
            <a:pPr lvl="3" indent="-240030"/>
            <a:r>
              <a:rPr lang="zh-CN" altLang="en-US" dirty="0"/>
              <a:t>第四级</a:t>
            </a:r>
            <a:endParaRPr lang="zh-CN" altLang="en-US" dirty="0"/>
          </a:p>
          <a:p>
            <a:pPr lvl="4" indent="-239395"/>
            <a:r>
              <a:rPr lang="zh-CN" altLang="en-US" dirty="0"/>
              <a:t>第五级</a:t>
            </a:r>
            <a:endParaRPr lang="en-US" altLang="zh-CN" dirty="0"/>
          </a:p>
        </p:txBody>
      </p:sp>
      <p:sp>
        <p:nvSpPr>
          <p:cNvPr id="4" name="Date Placeholder 3"/>
          <p:cNvSpPr>
            <a:spLocks noGrp="1"/>
          </p:cNvSpPr>
          <p:nvPr>
            <p:ph type="dt" sz="half" idx="2"/>
          </p:nvPr>
        </p:nvSpPr>
        <p:spPr>
          <a:xfrm>
            <a:off x="838862" y="6356746"/>
            <a:ext cx="2743361" cy="36427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65"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09376" y="6356746"/>
            <a:ext cx="2743361" cy="364275"/>
          </a:xfrm>
          <a:prstGeom prst="rect">
            <a:avLst/>
          </a:prstGeom>
        </p:spPr>
        <p:txBody>
          <a:bodyPr vert="horz" wrap="square" lIns="91440" tIns="45720" rIns="91440" bIns="45720" numCol="1" anchor="ctr" anchorCtr="0" compatLnSpc="1"/>
          <a:lstStyle>
            <a:lvl1pPr algn="r">
              <a:defRPr sz="1140">
                <a:solidFill>
                  <a:srgbClr val="898989"/>
                </a:solidFill>
              </a:defRPr>
            </a:lvl1pPr>
          </a:lstStyle>
          <a:p>
            <a:pPr lvl="0"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5127" name="图片 6"/>
          <p:cNvPicPr>
            <a:picLocks noChangeAspect="1"/>
          </p:cNvPicPr>
          <p:nvPr userDrawn="1"/>
        </p:nvPicPr>
        <p:blipFill>
          <a:blip r:embed="rId12"/>
          <a:stretch>
            <a:fillRect/>
          </a:stretch>
        </p:blipFill>
        <p:spPr>
          <a:xfrm>
            <a:off x="9010745" y="365781"/>
            <a:ext cx="2341992" cy="474159"/>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sldNum="0" hdr="0" ftr="0" dt="0"/>
  <p:txStyles>
    <p:titleStyle>
      <a:lvl1pPr algn="l" defTabSz="913765" rtl="0" eaLnBrk="0" fontAlgn="base" hangingPunct="0">
        <a:lnSpc>
          <a:spcPct val="90000"/>
        </a:lnSpc>
        <a:spcBef>
          <a:spcPct val="0"/>
        </a:spcBef>
        <a:spcAft>
          <a:spcPct val="0"/>
        </a:spcAft>
        <a:defRPr sz="4360" kern="1200">
          <a:solidFill>
            <a:schemeClr val="tx1"/>
          </a:solidFill>
          <a:latin typeface="+mj-lt"/>
          <a:ea typeface="+mj-ea"/>
          <a:cs typeface="+mj-cs"/>
        </a:defRPr>
      </a:lvl1pPr>
      <a:lvl2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2pPr>
      <a:lvl3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3pPr>
      <a:lvl4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4pPr>
      <a:lvl5pPr algn="l" defTabSz="963930" rtl="0" eaLnBrk="0" fontAlgn="base" hangingPunct="0">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5pPr>
      <a:lvl6pPr marL="4572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6pPr>
      <a:lvl7pPr marL="9144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7pPr>
      <a:lvl8pPr marL="13716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8pPr>
      <a:lvl9pPr marL="1828800" algn="l" defTabSz="963295" rtl="0" fontAlgn="base">
        <a:lnSpc>
          <a:spcPct val="90000"/>
        </a:lnSpc>
        <a:spcBef>
          <a:spcPct val="0"/>
        </a:spcBef>
        <a:spcAft>
          <a:spcPct val="0"/>
        </a:spcAft>
        <a:defRPr sz="4600">
          <a:solidFill>
            <a:schemeClr val="tx1"/>
          </a:solidFill>
          <a:latin typeface="Calibri Light" panose="020F0302020204030204" pitchFamily="34" charset="0"/>
          <a:ea typeface="宋体" panose="02010600030101010101" pitchFamily="2" charset="-122"/>
        </a:defRPr>
      </a:lvl9pPr>
    </p:titleStyle>
    <p:bodyStyle>
      <a:lvl1pPr marL="227330" indent="-227330" algn="l" defTabSz="913765" rtl="0" eaLnBrk="0" fontAlgn="base" hangingPunct="0">
        <a:lnSpc>
          <a:spcPct val="90000"/>
        </a:lnSpc>
        <a:spcBef>
          <a:spcPts val="995"/>
        </a:spcBef>
        <a:spcAft>
          <a:spcPct val="0"/>
        </a:spcAft>
        <a:buFont typeface="Arial" panose="020B0604020202020204" pitchFamily="34" charset="0"/>
        <a:buChar char="•"/>
        <a:defRPr sz="2750" kern="1200">
          <a:solidFill>
            <a:schemeClr val="tx1"/>
          </a:solidFill>
          <a:latin typeface="+mn-lt"/>
          <a:ea typeface="+mn-ea"/>
          <a:cs typeface="+mn-cs"/>
        </a:defRPr>
      </a:lvl1pPr>
      <a:lvl2pPr marL="685165" indent="-227330" algn="l" defTabSz="913765" rtl="0" eaLnBrk="0" fontAlgn="base" hangingPunct="0">
        <a:lnSpc>
          <a:spcPct val="90000"/>
        </a:lnSpc>
        <a:spcBef>
          <a:spcPct val="100000"/>
        </a:spcBef>
        <a:spcAft>
          <a:spcPct val="0"/>
        </a:spcAft>
        <a:buFont typeface="Arial" panose="020B0604020202020204" pitchFamily="34" charset="0"/>
        <a:buChar char="•"/>
        <a:defRPr sz="2370" kern="1200">
          <a:solidFill>
            <a:schemeClr val="tx1"/>
          </a:solidFill>
          <a:latin typeface="+mn-lt"/>
          <a:ea typeface="+mn-ea"/>
          <a:cs typeface="+mn-cs"/>
        </a:defRPr>
      </a:lvl2pPr>
      <a:lvl3pPr marL="114300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3pPr>
      <a:lvl4pPr marL="160020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4pPr>
      <a:lvl5pPr marL="2056130" indent="-227330" algn="l" defTabSz="913765" rtl="0" eaLnBrk="0" fontAlgn="base" hangingPunct="0">
        <a:lnSpc>
          <a:spcPct val="90000"/>
        </a:lnSpc>
        <a:spcBef>
          <a:spcPct val="100000"/>
        </a:spcBef>
        <a:spcAft>
          <a:spcPct val="0"/>
        </a:spcAft>
        <a:buFont typeface="Arial" panose="020B0604020202020204" pitchFamily="34" charset="0"/>
        <a:buChar char="•"/>
        <a:defRPr sz="1990" kern="1200">
          <a:solidFill>
            <a:schemeClr val="tx1"/>
          </a:solidFill>
          <a:latin typeface="+mn-lt"/>
          <a:ea typeface="+mn-ea"/>
          <a:cs typeface="+mn-cs"/>
        </a:defRPr>
      </a:lvl5pPr>
      <a:lvl6pPr marL="25146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170180"/>
            <a:r>
              <a:rPr lang="zh-CN" altLang="en-US" dirty="0"/>
              <a:t>第二级</a:t>
            </a:r>
            <a:endParaRPr lang="zh-CN" altLang="en-US" dirty="0"/>
          </a:p>
          <a:p>
            <a:pPr lvl="2" indent="-170180"/>
            <a:r>
              <a:rPr lang="zh-CN" altLang="en-US" dirty="0"/>
              <a:t>第三级</a:t>
            </a:r>
            <a:endParaRPr lang="zh-CN" altLang="en-US" dirty="0"/>
          </a:p>
          <a:p>
            <a:pPr lvl="3" indent="-170180"/>
            <a:r>
              <a:rPr lang="zh-CN" altLang="en-US" dirty="0"/>
              <a:t>第四级</a:t>
            </a:r>
            <a:endParaRPr lang="zh-CN" altLang="en-US" dirty="0"/>
          </a:p>
          <a:p>
            <a:pPr lvl="4" indent="-170180"/>
            <a:r>
              <a:rPr lang="zh-CN" altLang="en-US" dirty="0"/>
              <a:t>第五级</a:t>
            </a:r>
            <a:endParaRPr lang="zh-CN" altLang="en-US" dirty="0"/>
          </a:p>
        </p:txBody>
      </p:sp>
      <p:sp>
        <p:nvSpPr>
          <p:cNvPr id="4" name="日期占位符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lgn="l" eaLnBrk="1" hangingPunct="1">
              <a:buFontTx/>
              <a:buNone/>
              <a:defRPr sz="855">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1" hangingPunct="1">
              <a:buFontTx/>
              <a:buNone/>
              <a:defRPr sz="855">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lvl1pPr algn="r">
              <a:defRPr sz="855">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1031" name="图片 6"/>
          <p:cNvPicPr>
            <a:picLocks noChangeAspect="1"/>
          </p:cNvPicPr>
          <p:nvPr/>
        </p:nvPicPr>
        <p:blipFill>
          <a:blip r:embed="rId3"/>
          <a:stretch>
            <a:fillRect/>
          </a:stretch>
        </p:blipFill>
        <p:spPr>
          <a:xfrm>
            <a:off x="9010745" y="698444"/>
            <a:ext cx="2341992" cy="47416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1" r:id="rId1"/>
    <p:sldLayoutId id="2147483682" r:id="rId2"/>
  </p:sldLayoutIdLst>
  <p:hf sldNum="0" hdr="0" ftr="0" dt="0"/>
  <p:txStyles>
    <p:titleStyle>
      <a:lvl1pPr algn="l" defTabSz="648970" rtl="0" eaLnBrk="0" fontAlgn="base" hangingPunct="0">
        <a:lnSpc>
          <a:spcPct val="90000"/>
        </a:lnSpc>
        <a:spcBef>
          <a:spcPct val="0"/>
        </a:spcBef>
        <a:spcAft>
          <a:spcPct val="0"/>
        </a:spcAft>
        <a:defRPr sz="3130" kern="1200">
          <a:solidFill>
            <a:schemeClr val="tx1"/>
          </a:solidFill>
          <a:latin typeface="+mj-lt"/>
          <a:ea typeface="+mj-ea"/>
          <a:cs typeface="+mj-cs"/>
        </a:defRPr>
      </a:lvl1pPr>
      <a:lvl2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61290" indent="-161290" algn="l" defTabSz="648970" rtl="0" eaLnBrk="0" fontAlgn="base" hangingPunct="0">
        <a:lnSpc>
          <a:spcPct val="90000"/>
        </a:lnSpc>
        <a:spcBef>
          <a:spcPts val="710"/>
        </a:spcBef>
        <a:spcAft>
          <a:spcPct val="0"/>
        </a:spcAft>
        <a:buFont typeface="Arial" panose="020B0604020202020204" pitchFamily="34" charset="0"/>
        <a:buChar char="•"/>
        <a:defRPr sz="1990" kern="1200">
          <a:solidFill>
            <a:schemeClr val="tx1"/>
          </a:solidFill>
          <a:latin typeface="+mn-lt"/>
          <a:ea typeface="+mn-ea"/>
          <a:cs typeface="+mn-cs"/>
        </a:defRPr>
      </a:lvl1pPr>
      <a:lvl2pPr marL="486410" indent="-161290" algn="l" defTabSz="648970" rtl="0" eaLnBrk="0" fontAlgn="base" hangingPunct="0">
        <a:lnSpc>
          <a:spcPct val="90000"/>
        </a:lnSpc>
        <a:spcBef>
          <a:spcPts val="355"/>
        </a:spcBef>
        <a:spcAft>
          <a:spcPct val="0"/>
        </a:spcAft>
        <a:buFont typeface="Arial" panose="020B0604020202020204" pitchFamily="34" charset="0"/>
        <a:buChar char="•"/>
        <a:defRPr sz="1990" kern="1200">
          <a:solidFill>
            <a:schemeClr val="tx1"/>
          </a:solidFill>
          <a:latin typeface="+mn-lt"/>
          <a:ea typeface="+mn-ea"/>
          <a:cs typeface="+mn-cs"/>
        </a:defRPr>
      </a:lvl2pPr>
      <a:lvl3pPr marL="81153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3pPr>
      <a:lvl4pPr marL="113665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4pPr>
      <a:lvl5pPr marL="146177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49605" rtl="0" eaLnBrk="1" latinLnBrk="0" hangingPunct="1">
        <a:defRPr sz="1280" kern="1200">
          <a:solidFill>
            <a:schemeClr val="tx1"/>
          </a:solidFill>
          <a:latin typeface="+mn-lt"/>
          <a:ea typeface="+mn-ea"/>
          <a:cs typeface="+mn-cs"/>
        </a:defRPr>
      </a:lvl1pPr>
      <a:lvl2pPr marL="325120" algn="l" defTabSz="649605" rtl="0" eaLnBrk="1" latinLnBrk="0" hangingPunct="1">
        <a:defRPr sz="1280" kern="1200">
          <a:solidFill>
            <a:schemeClr val="tx1"/>
          </a:solidFill>
          <a:latin typeface="+mn-lt"/>
          <a:ea typeface="+mn-ea"/>
          <a:cs typeface="+mn-cs"/>
        </a:defRPr>
      </a:lvl2pPr>
      <a:lvl3pPr marL="650240" algn="l" defTabSz="649605" rtl="0" eaLnBrk="1" latinLnBrk="0" hangingPunct="1">
        <a:defRPr sz="1280" kern="1200">
          <a:solidFill>
            <a:schemeClr val="tx1"/>
          </a:solidFill>
          <a:latin typeface="+mn-lt"/>
          <a:ea typeface="+mn-ea"/>
          <a:cs typeface="+mn-cs"/>
        </a:defRPr>
      </a:lvl3pPr>
      <a:lvl4pPr marL="975360" algn="l" defTabSz="649605" rtl="0" eaLnBrk="1" latinLnBrk="0" hangingPunct="1">
        <a:defRPr sz="1280" kern="1200">
          <a:solidFill>
            <a:schemeClr val="tx1"/>
          </a:solidFill>
          <a:latin typeface="+mn-lt"/>
          <a:ea typeface="+mn-ea"/>
          <a:cs typeface="+mn-cs"/>
        </a:defRPr>
      </a:lvl4pPr>
      <a:lvl5pPr marL="1300480" algn="l" defTabSz="649605" rtl="0" eaLnBrk="1" latinLnBrk="0" hangingPunct="1">
        <a:defRPr sz="1280" kern="1200">
          <a:solidFill>
            <a:schemeClr val="tx1"/>
          </a:solidFill>
          <a:latin typeface="+mn-lt"/>
          <a:ea typeface="+mn-ea"/>
          <a:cs typeface="+mn-cs"/>
        </a:defRPr>
      </a:lvl5pPr>
      <a:lvl6pPr marL="1625600" algn="l" defTabSz="649605" rtl="0" eaLnBrk="1" latinLnBrk="0" hangingPunct="1">
        <a:defRPr sz="1280" kern="1200">
          <a:solidFill>
            <a:schemeClr val="tx1"/>
          </a:solidFill>
          <a:latin typeface="+mn-lt"/>
          <a:ea typeface="+mn-ea"/>
          <a:cs typeface="+mn-cs"/>
        </a:defRPr>
      </a:lvl6pPr>
      <a:lvl7pPr marL="1950720" algn="l" defTabSz="649605" rtl="0" eaLnBrk="1" latinLnBrk="0" hangingPunct="1">
        <a:defRPr sz="1280" kern="1200">
          <a:solidFill>
            <a:schemeClr val="tx1"/>
          </a:solidFill>
          <a:latin typeface="+mn-lt"/>
          <a:ea typeface="+mn-ea"/>
          <a:cs typeface="+mn-cs"/>
        </a:defRPr>
      </a:lvl7pPr>
      <a:lvl8pPr marL="2275840" algn="l" defTabSz="649605" rtl="0" eaLnBrk="1" latinLnBrk="0" hangingPunct="1">
        <a:defRPr sz="1280" kern="1200">
          <a:solidFill>
            <a:schemeClr val="tx1"/>
          </a:solidFill>
          <a:latin typeface="+mn-lt"/>
          <a:ea typeface="+mn-ea"/>
          <a:cs typeface="+mn-cs"/>
        </a:defRPr>
      </a:lvl8pPr>
      <a:lvl9pPr marL="2600960" algn="l" defTabSz="649605" rtl="0" eaLnBrk="1" latinLnBrk="0" hangingPunct="1">
        <a:defRPr sz="128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D9D9D9"/>
            </a:gs>
            <a:gs pos="100000">
              <a:srgbClr val="F2F2F2"/>
            </a:gs>
          </a:gsLst>
          <a:lin ang="18900000" scaled="1"/>
          <a:tileRect/>
        </a:gra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862" y="365781"/>
            <a:ext cx="10513875" cy="1324636"/>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862" y="1825890"/>
            <a:ext cx="10513875" cy="4351729"/>
          </a:xfrm>
          <a:prstGeom prst="rect">
            <a:avLst/>
          </a:prstGeom>
          <a:noFill/>
          <a:ln w="9525">
            <a:noFill/>
          </a:ln>
        </p:spPr>
        <p:txBody>
          <a:bodyPr anchor="t" anchorCtr="0"/>
          <a:lstStyle/>
          <a:p>
            <a:pPr lvl="0"/>
            <a:r>
              <a:rPr lang="zh-CN" altLang="en-US" dirty="0"/>
              <a:t>单击此处编辑母版文本样式</a:t>
            </a:r>
            <a:endParaRPr lang="zh-CN" altLang="en-US" dirty="0"/>
          </a:p>
          <a:p>
            <a:pPr lvl="1" indent="-170180"/>
            <a:r>
              <a:rPr lang="zh-CN" altLang="en-US" dirty="0"/>
              <a:t>第二级</a:t>
            </a:r>
            <a:endParaRPr lang="zh-CN" altLang="en-US" dirty="0"/>
          </a:p>
          <a:p>
            <a:pPr lvl="2" indent="-170180"/>
            <a:r>
              <a:rPr lang="zh-CN" altLang="en-US" dirty="0"/>
              <a:t>第三级</a:t>
            </a:r>
            <a:endParaRPr lang="zh-CN" altLang="en-US" dirty="0"/>
          </a:p>
          <a:p>
            <a:pPr lvl="3" indent="-170180"/>
            <a:r>
              <a:rPr lang="zh-CN" altLang="en-US" dirty="0"/>
              <a:t>第四级</a:t>
            </a:r>
            <a:endParaRPr lang="zh-CN" altLang="en-US" dirty="0"/>
          </a:p>
          <a:p>
            <a:pPr lvl="4" indent="-170180"/>
            <a:r>
              <a:rPr lang="zh-CN" altLang="en-US" dirty="0"/>
              <a:t>第五级</a:t>
            </a:r>
            <a:endParaRPr lang="zh-CN" altLang="en-US" dirty="0"/>
          </a:p>
        </p:txBody>
      </p:sp>
      <p:sp>
        <p:nvSpPr>
          <p:cNvPr id="4" name="日期占位符 3"/>
          <p:cNvSpPr>
            <a:spLocks noGrp="1"/>
          </p:cNvSpPr>
          <p:nvPr>
            <p:ph type="dt" sz="half" idx="2"/>
          </p:nvPr>
        </p:nvSpPr>
        <p:spPr>
          <a:xfrm>
            <a:off x="838862" y="6356746"/>
            <a:ext cx="2741354" cy="364275"/>
          </a:xfrm>
          <a:prstGeom prst="rect">
            <a:avLst/>
          </a:prstGeom>
        </p:spPr>
        <p:txBody>
          <a:bodyPr vert="horz" lIns="91440" tIns="45720" rIns="91440" bIns="45720" rtlCol="0" anchor="ctr"/>
          <a:lstStyle>
            <a:lvl1pPr algn="l" eaLnBrk="1" hangingPunct="1">
              <a:buFontTx/>
              <a:buNone/>
              <a:defRPr sz="855">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7777" y="6356746"/>
            <a:ext cx="4116045" cy="364275"/>
          </a:xfrm>
          <a:prstGeom prst="rect">
            <a:avLst/>
          </a:prstGeom>
        </p:spPr>
        <p:txBody>
          <a:bodyPr vert="horz" lIns="91440" tIns="45720" rIns="91440" bIns="45720" rtlCol="0" anchor="ctr"/>
          <a:lstStyle>
            <a:lvl1pPr algn="ctr" eaLnBrk="1" hangingPunct="1">
              <a:buFontTx/>
              <a:buNone/>
              <a:defRPr sz="855">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1383" y="6356746"/>
            <a:ext cx="2741354" cy="364275"/>
          </a:xfrm>
          <a:prstGeom prst="rect">
            <a:avLst/>
          </a:prstGeom>
        </p:spPr>
        <p:txBody>
          <a:bodyPr vert="horz" wrap="square" lIns="91440" tIns="45720" rIns="91440" bIns="45720" numCol="1" anchor="ctr" anchorCtr="0" compatLnSpc="1"/>
          <a:lstStyle>
            <a:lvl1pPr algn="r">
              <a:defRPr sz="855">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a:latin typeface="Calibri" panose="020F0502020204030204" pitchFamily="34" charset="0"/>
            </a:endParaRPr>
          </a:p>
        </p:txBody>
      </p:sp>
      <p:pic>
        <p:nvPicPr>
          <p:cNvPr id="2055" name="图片 6"/>
          <p:cNvPicPr>
            <a:picLocks noChangeAspect="1"/>
          </p:cNvPicPr>
          <p:nvPr/>
        </p:nvPicPr>
        <p:blipFill>
          <a:blip r:embed="rId3"/>
          <a:stretch>
            <a:fillRect/>
          </a:stretch>
        </p:blipFill>
        <p:spPr>
          <a:xfrm>
            <a:off x="9010745" y="365781"/>
            <a:ext cx="2341992" cy="474159"/>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4" r:id="rId1"/>
    <p:sldLayoutId id="2147483685" r:id="rId2"/>
  </p:sldLayoutIdLst>
  <p:hf sldNum="0" hdr="0" ftr="0" dt="0"/>
  <p:txStyles>
    <p:titleStyle>
      <a:lvl1pPr algn="l" defTabSz="648970" rtl="0" eaLnBrk="0" fontAlgn="base" hangingPunct="0">
        <a:lnSpc>
          <a:spcPct val="90000"/>
        </a:lnSpc>
        <a:spcBef>
          <a:spcPct val="0"/>
        </a:spcBef>
        <a:spcAft>
          <a:spcPct val="0"/>
        </a:spcAft>
        <a:defRPr sz="3130" kern="1200">
          <a:solidFill>
            <a:schemeClr val="tx1"/>
          </a:solidFill>
          <a:latin typeface="+mj-lt"/>
          <a:ea typeface="+mj-ea"/>
          <a:cs typeface="+mj-cs"/>
        </a:defRPr>
      </a:lvl1pPr>
      <a:lvl2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453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defTabSz="683895"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61290" indent="-161290" algn="l" defTabSz="648970" rtl="0" eaLnBrk="0" fontAlgn="base" hangingPunct="0">
        <a:lnSpc>
          <a:spcPct val="90000"/>
        </a:lnSpc>
        <a:spcBef>
          <a:spcPts val="710"/>
        </a:spcBef>
        <a:spcAft>
          <a:spcPct val="0"/>
        </a:spcAft>
        <a:buFont typeface="Arial" panose="020B0604020202020204" pitchFamily="34" charset="0"/>
        <a:buChar char="•"/>
        <a:defRPr sz="1990" kern="1200">
          <a:solidFill>
            <a:schemeClr val="tx1"/>
          </a:solidFill>
          <a:latin typeface="+mn-lt"/>
          <a:ea typeface="+mn-ea"/>
          <a:cs typeface="+mn-cs"/>
        </a:defRPr>
      </a:lvl1pPr>
      <a:lvl2pPr marL="486410" indent="-161290" algn="l" defTabSz="648970" rtl="0" eaLnBrk="0" fontAlgn="base" hangingPunct="0">
        <a:lnSpc>
          <a:spcPct val="90000"/>
        </a:lnSpc>
        <a:spcBef>
          <a:spcPts val="355"/>
        </a:spcBef>
        <a:spcAft>
          <a:spcPct val="0"/>
        </a:spcAft>
        <a:buFont typeface="Arial" panose="020B0604020202020204" pitchFamily="34" charset="0"/>
        <a:buChar char="•"/>
        <a:defRPr sz="1990" kern="1200">
          <a:solidFill>
            <a:schemeClr val="tx1"/>
          </a:solidFill>
          <a:latin typeface="+mn-lt"/>
          <a:ea typeface="+mn-ea"/>
          <a:cs typeface="+mn-cs"/>
        </a:defRPr>
      </a:lvl2pPr>
      <a:lvl3pPr marL="81153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3pPr>
      <a:lvl4pPr marL="113665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4pPr>
      <a:lvl5pPr marL="1461770" indent="-161290" algn="l" defTabSz="648970" rtl="0" eaLnBrk="0" fontAlgn="base" hangingPunct="0">
        <a:lnSpc>
          <a:spcPct val="90000"/>
        </a:lnSpc>
        <a:spcBef>
          <a:spcPts val="355"/>
        </a:spcBef>
        <a:spcAft>
          <a:spcPct val="0"/>
        </a:spcAft>
        <a:buFont typeface="Arial" panose="020B0604020202020204" pitchFamily="34" charset="0"/>
        <a:buChar char="•"/>
        <a:defRPr sz="1420" kern="1200">
          <a:solidFill>
            <a:schemeClr val="tx1"/>
          </a:solidFill>
          <a:latin typeface="+mn-lt"/>
          <a:ea typeface="+mn-ea"/>
          <a:cs typeface="+mn-cs"/>
        </a:defRPr>
      </a:lvl5pPr>
      <a:lvl6pPr marL="178816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3520" indent="-162560" algn="l" defTabSz="649605"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49605" rtl="0" eaLnBrk="1" latinLnBrk="0" hangingPunct="1">
        <a:defRPr sz="1280" kern="1200">
          <a:solidFill>
            <a:schemeClr val="tx1"/>
          </a:solidFill>
          <a:latin typeface="+mn-lt"/>
          <a:ea typeface="+mn-ea"/>
          <a:cs typeface="+mn-cs"/>
        </a:defRPr>
      </a:lvl1pPr>
      <a:lvl2pPr marL="325120" algn="l" defTabSz="649605" rtl="0" eaLnBrk="1" latinLnBrk="0" hangingPunct="1">
        <a:defRPr sz="1280" kern="1200">
          <a:solidFill>
            <a:schemeClr val="tx1"/>
          </a:solidFill>
          <a:latin typeface="+mn-lt"/>
          <a:ea typeface="+mn-ea"/>
          <a:cs typeface="+mn-cs"/>
        </a:defRPr>
      </a:lvl2pPr>
      <a:lvl3pPr marL="650240" algn="l" defTabSz="649605" rtl="0" eaLnBrk="1" latinLnBrk="0" hangingPunct="1">
        <a:defRPr sz="1280" kern="1200">
          <a:solidFill>
            <a:schemeClr val="tx1"/>
          </a:solidFill>
          <a:latin typeface="+mn-lt"/>
          <a:ea typeface="+mn-ea"/>
          <a:cs typeface="+mn-cs"/>
        </a:defRPr>
      </a:lvl3pPr>
      <a:lvl4pPr marL="975360" algn="l" defTabSz="649605" rtl="0" eaLnBrk="1" latinLnBrk="0" hangingPunct="1">
        <a:defRPr sz="1280" kern="1200">
          <a:solidFill>
            <a:schemeClr val="tx1"/>
          </a:solidFill>
          <a:latin typeface="+mn-lt"/>
          <a:ea typeface="+mn-ea"/>
          <a:cs typeface="+mn-cs"/>
        </a:defRPr>
      </a:lvl4pPr>
      <a:lvl5pPr marL="1300480" algn="l" defTabSz="649605" rtl="0" eaLnBrk="1" latinLnBrk="0" hangingPunct="1">
        <a:defRPr sz="1280" kern="1200">
          <a:solidFill>
            <a:schemeClr val="tx1"/>
          </a:solidFill>
          <a:latin typeface="+mn-lt"/>
          <a:ea typeface="+mn-ea"/>
          <a:cs typeface="+mn-cs"/>
        </a:defRPr>
      </a:lvl5pPr>
      <a:lvl6pPr marL="1625600" algn="l" defTabSz="649605" rtl="0" eaLnBrk="1" latinLnBrk="0" hangingPunct="1">
        <a:defRPr sz="1280" kern="1200">
          <a:solidFill>
            <a:schemeClr val="tx1"/>
          </a:solidFill>
          <a:latin typeface="+mn-lt"/>
          <a:ea typeface="+mn-ea"/>
          <a:cs typeface="+mn-cs"/>
        </a:defRPr>
      </a:lvl6pPr>
      <a:lvl7pPr marL="1950720" algn="l" defTabSz="649605" rtl="0" eaLnBrk="1" latinLnBrk="0" hangingPunct="1">
        <a:defRPr sz="1280" kern="1200">
          <a:solidFill>
            <a:schemeClr val="tx1"/>
          </a:solidFill>
          <a:latin typeface="+mn-lt"/>
          <a:ea typeface="+mn-ea"/>
          <a:cs typeface="+mn-cs"/>
        </a:defRPr>
      </a:lvl7pPr>
      <a:lvl8pPr marL="2275840" algn="l" defTabSz="649605" rtl="0" eaLnBrk="1" latinLnBrk="0" hangingPunct="1">
        <a:defRPr sz="1280" kern="1200">
          <a:solidFill>
            <a:schemeClr val="tx1"/>
          </a:solidFill>
          <a:latin typeface="+mn-lt"/>
          <a:ea typeface="+mn-ea"/>
          <a:cs typeface="+mn-cs"/>
        </a:defRPr>
      </a:lvl8pPr>
      <a:lvl9pPr marL="2600960" algn="l" defTabSz="649605" rtl="0" eaLnBrk="1" latinLnBrk="0" hangingPunct="1">
        <a:defRPr sz="128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a:gsLst>
              <a:gs pos="0">
                <a:schemeClr val="bg1"/>
              </a:gs>
              <a:gs pos="81000">
                <a:schemeClr val="bg2"/>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单圆角矩形 4"/>
          <p:cNvSpPr/>
          <p:nvPr userDrawn="1">
            <p:custDataLst>
              <p:tags r:id="rId13"/>
            </p:custDataLst>
          </p:nvPr>
        </p:nvSpPr>
        <p:spPr>
          <a:xfrm>
            <a:off x="514350" y="932855"/>
            <a:ext cx="4017010" cy="147145"/>
          </a:xfrm>
          <a:prstGeom prst="roundRect">
            <a:avLst>
              <a:gd name="adj" fmla="val 50000"/>
            </a:avLst>
          </a:prstGeom>
          <a:gradFill flip="none" rotWithShape="1">
            <a:gsLst>
              <a:gs pos="0">
                <a:schemeClr val="accent2"/>
              </a:gs>
              <a:gs pos="98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1" name="直接连接符 10"/>
          <p:cNvCxnSpPr/>
          <p:nvPr>
            <p:custDataLst>
              <p:tags r:id="rId14"/>
            </p:custDataLst>
          </p:nvPr>
        </p:nvCxnSpPr>
        <p:spPr>
          <a:xfrm>
            <a:off x="11106785" y="69373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5"/>
            </p:custDataLst>
          </p:nvPr>
        </p:nvCxnSpPr>
        <p:spPr>
          <a:xfrm>
            <a:off x="11106785" y="75469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6"/>
            </p:custDataLst>
          </p:nvPr>
        </p:nvCxnSpPr>
        <p:spPr>
          <a:xfrm>
            <a:off x="11106785" y="815657"/>
            <a:ext cx="235520" cy="0"/>
          </a:xfrm>
          <a:prstGeom prst="line">
            <a:avLst/>
          </a:prstGeom>
          <a:ln w="317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 name="标题占位符 1"/>
          <p:cNvSpPr>
            <a:spLocks noGrp="1"/>
          </p:cNvSpPr>
          <p:nvPr userDrawn="1">
            <p:ph type="title"/>
            <p:custDataLst>
              <p:tags r:id="rId17"/>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userDrawn="1">
            <p:ph type="body" idx="1"/>
            <p:custDataLst>
              <p:tags r:id="rId1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userDrawn="1">
            <p:ph type="dt" sz="half" idx="2"/>
            <p:custDataLst>
              <p:tags r:id="rId1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3"/>
            <p:custDataLst>
              <p:tags r:id="rId2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userDrawn="1">
            <p:ph type="sldNum" sz="quarter" idx="4"/>
            <p:custDataLst>
              <p:tags r:id="rId2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185.xml"/><Relationship Id="rId7" Type="http://schemas.openxmlformats.org/officeDocument/2006/relationships/image" Target="../media/image13.png"/><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4" Type="http://schemas.openxmlformats.org/officeDocument/2006/relationships/notesSlide" Target="../notesSlides/notesSlide5.xml"/><Relationship Id="rId13" Type="http://schemas.openxmlformats.org/officeDocument/2006/relationships/slideLayout" Target="../slideLayouts/slideLayout3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9.xml"/></Relationships>
</file>

<file path=ppt/slides/_rels/slide1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95.xml"/><Relationship Id="rId7" Type="http://schemas.openxmlformats.org/officeDocument/2006/relationships/image" Target="../media/image15.jpeg"/><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4" Type="http://schemas.openxmlformats.org/officeDocument/2006/relationships/notesSlide" Target="../notesSlides/notesSlide6.xml"/><Relationship Id="rId13" Type="http://schemas.openxmlformats.org/officeDocument/2006/relationships/slideLayout" Target="../slideLayouts/slideLayout3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9.xml"/></Relationships>
</file>

<file path=ppt/slides/_rels/slide12.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205.xml"/><Relationship Id="rId7" Type="http://schemas.openxmlformats.org/officeDocument/2006/relationships/image" Target="../media/image17.jpeg"/><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4" Type="http://schemas.openxmlformats.org/officeDocument/2006/relationships/notesSlide" Target="../notesSlides/notesSlide7.xml"/><Relationship Id="rId13" Type="http://schemas.openxmlformats.org/officeDocument/2006/relationships/slideLayout" Target="../slideLayouts/slideLayout3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9.xml"/></Relationships>
</file>

<file path=ppt/slides/_rels/slide1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215.xml"/><Relationship Id="rId7" Type="http://schemas.openxmlformats.org/officeDocument/2006/relationships/image" Target="../media/image19.png"/><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4" Type="http://schemas.openxmlformats.org/officeDocument/2006/relationships/notesSlide" Target="../notesSlides/notesSlide8.xml"/><Relationship Id="rId13" Type="http://schemas.openxmlformats.org/officeDocument/2006/relationships/slideLayout" Target="../slideLayouts/slideLayout3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09.xml"/></Relationships>
</file>

<file path=ppt/slides/_rels/slide1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225.xml"/><Relationship Id="rId7" Type="http://schemas.openxmlformats.org/officeDocument/2006/relationships/image" Target="../media/image21.png"/><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notesSlide" Target="../notesSlides/notesSlide9.xml"/><Relationship Id="rId13" Type="http://schemas.openxmlformats.org/officeDocument/2006/relationships/slideLayout" Target="../slideLayouts/slideLayout3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9.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39.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tags" Target="../tags/tag236.xml"/><Relationship Id="rId3" Type="http://schemas.openxmlformats.org/officeDocument/2006/relationships/image" Target="../media/image4.jpeg"/><Relationship Id="rId2" Type="http://schemas.openxmlformats.org/officeDocument/2006/relationships/tags" Target="../tags/tag235.xml"/><Relationship Id="rId1" Type="http://schemas.openxmlformats.org/officeDocument/2006/relationships/tags" Target="../tags/tag234.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image" Target="../media/image24.jpeg"/><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image" Target="../media/image23.png"/><Relationship Id="rId1" Type="http://schemas.openxmlformats.org/officeDocument/2006/relationships/tags" Target="../tags/tag23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6.jpe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28.jpeg"/><Relationship Id="rId7" Type="http://schemas.openxmlformats.org/officeDocument/2006/relationships/tags" Target="../tags/tag248.xml"/><Relationship Id="rId6" Type="http://schemas.openxmlformats.org/officeDocument/2006/relationships/image" Target="../media/image27.jpeg"/><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2.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4" Type="http://schemas.openxmlformats.org/officeDocument/2006/relationships/slideLayout" Target="../slideLayouts/slideLayout35.xml"/><Relationship Id="rId13" Type="http://schemas.openxmlformats.org/officeDocument/2006/relationships/tags" Target="../tags/tag110.xml"/><Relationship Id="rId12" Type="http://schemas.openxmlformats.org/officeDocument/2006/relationships/image" Target="../media/image4.jpeg"/><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31.jpeg"/><Relationship Id="rId2" Type="http://schemas.microsoft.com/office/2007/relationships/hdphoto" Target="../media/image30.wdp"/><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33.png"/><Relationship Id="rId1" Type="http://schemas.openxmlformats.org/officeDocument/2006/relationships/image" Target="../media/image32.jpe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35.png"/><Relationship Id="rId7" Type="http://schemas.openxmlformats.org/officeDocument/2006/relationships/tags" Target="../tags/tag254.xml"/><Relationship Id="rId6" Type="http://schemas.openxmlformats.org/officeDocument/2006/relationships/image" Target="../media/image34.png"/><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23.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image" Target="../media/image36.png"/><Relationship Id="rId3" Type="http://schemas.openxmlformats.org/officeDocument/2006/relationships/tags" Target="../tags/tag257.xml"/><Relationship Id="rId23" Type="http://schemas.openxmlformats.org/officeDocument/2006/relationships/slideLayout" Target="../slideLayouts/slideLayout39.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tags" Target="../tags/tag256.xml"/><Relationship Id="rId19" Type="http://schemas.openxmlformats.org/officeDocument/2006/relationships/tags" Target="../tags/tag271.xml"/><Relationship Id="rId18" Type="http://schemas.openxmlformats.org/officeDocument/2006/relationships/image" Target="../media/image37.png"/><Relationship Id="rId17" Type="http://schemas.openxmlformats.org/officeDocument/2006/relationships/tags" Target="../tags/tag270.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5.xml"/></Relationships>
</file>

<file path=ppt/slides/_rels/slide24.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0" Type="http://schemas.openxmlformats.org/officeDocument/2006/relationships/slideLayout" Target="../slideLayouts/slideLayout39.xml"/><Relationship Id="rId3" Type="http://schemas.openxmlformats.org/officeDocument/2006/relationships/tags" Target="../tags/tag277.xml"/><Relationship Id="rId29" Type="http://schemas.openxmlformats.org/officeDocument/2006/relationships/tags" Target="../tags/tag297.xml"/><Relationship Id="rId28" Type="http://schemas.openxmlformats.org/officeDocument/2006/relationships/image" Target="../media/image43.svg"/><Relationship Id="rId27" Type="http://schemas.openxmlformats.org/officeDocument/2006/relationships/image" Target="../media/image42.png"/><Relationship Id="rId26" Type="http://schemas.openxmlformats.org/officeDocument/2006/relationships/tags" Target="../tags/tag296.xml"/><Relationship Id="rId25" Type="http://schemas.openxmlformats.org/officeDocument/2006/relationships/tags" Target="../tags/tag295.xml"/><Relationship Id="rId24" Type="http://schemas.openxmlformats.org/officeDocument/2006/relationships/tags" Target="../tags/tag294.xml"/><Relationship Id="rId23" Type="http://schemas.openxmlformats.org/officeDocument/2006/relationships/image" Target="../media/image41.svg"/><Relationship Id="rId22" Type="http://schemas.openxmlformats.org/officeDocument/2006/relationships/image" Target="../media/image40.png"/><Relationship Id="rId21" Type="http://schemas.openxmlformats.org/officeDocument/2006/relationships/tags" Target="../tags/tag293.xml"/><Relationship Id="rId20" Type="http://schemas.openxmlformats.org/officeDocument/2006/relationships/tags" Target="../tags/tag292.xml"/><Relationship Id="rId2" Type="http://schemas.openxmlformats.org/officeDocument/2006/relationships/tags" Target="../tags/tag276.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image" Target="../media/image39.svg"/><Relationship Id="rId15" Type="http://schemas.openxmlformats.org/officeDocument/2006/relationships/image" Target="../media/image38.png"/><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4.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tags" Target="../tags/tag113.xml"/><Relationship Id="rId3" Type="http://schemas.openxmlformats.org/officeDocument/2006/relationships/image" Target="../media/image4.jpeg"/><Relationship Id="rId2" Type="http://schemas.openxmlformats.org/officeDocument/2006/relationships/tags" Target="../tags/tag112.xml"/><Relationship Id="rId1" Type="http://schemas.openxmlformats.org/officeDocument/2006/relationships/tags" Target="../tags/tag111.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9.xml"/><Relationship Id="rId6" Type="http://schemas.openxmlformats.org/officeDocument/2006/relationships/tags" Target="../tags/tag117.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39.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7.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2" Type="http://schemas.openxmlformats.org/officeDocument/2006/relationships/notesSlide" Target="../notesSlides/notesSlide4.xml"/><Relationship Id="rId31" Type="http://schemas.openxmlformats.org/officeDocument/2006/relationships/slideLayout" Target="../slideLayouts/slideLayout40.xml"/><Relationship Id="rId30" Type="http://schemas.openxmlformats.org/officeDocument/2006/relationships/tags" Target="../tags/tag161.xml"/><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8.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1" Type="http://schemas.openxmlformats.org/officeDocument/2006/relationships/slideLayout" Target="../slideLayouts/slideLayout39.xml"/><Relationship Id="rId20" Type="http://schemas.openxmlformats.org/officeDocument/2006/relationships/tags" Target="../tags/tag175.xml"/><Relationship Id="rId2" Type="http://schemas.openxmlformats.org/officeDocument/2006/relationships/tags" Target="../tags/tag163.xml"/><Relationship Id="rId19" Type="http://schemas.openxmlformats.org/officeDocument/2006/relationships/tags" Target="../tags/tag174.xml"/><Relationship Id="rId18" Type="http://schemas.openxmlformats.org/officeDocument/2006/relationships/image" Target="../media/image12.svg"/><Relationship Id="rId17" Type="http://schemas.openxmlformats.org/officeDocument/2006/relationships/image" Target="../media/image11.png"/><Relationship Id="rId16" Type="http://schemas.openxmlformats.org/officeDocument/2006/relationships/tags" Target="../tags/tag173.xml"/><Relationship Id="rId15" Type="http://schemas.openxmlformats.org/officeDocument/2006/relationships/image" Target="../media/image10.svg"/><Relationship Id="rId14" Type="http://schemas.openxmlformats.org/officeDocument/2006/relationships/image" Target="../media/image9.pn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image" Target="../media/image8.svg"/><Relationship Id="rId10" Type="http://schemas.openxmlformats.org/officeDocument/2006/relationships/image" Target="../media/image7.png"/><Relationship Id="rId1" Type="http://schemas.openxmlformats.org/officeDocument/2006/relationships/tags" Target="../tags/tag16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tags" Target="../tags/tag178.xml"/><Relationship Id="rId3" Type="http://schemas.openxmlformats.org/officeDocument/2006/relationships/image" Target="../media/image4.jpeg"/><Relationship Id="rId2" Type="http://schemas.openxmlformats.org/officeDocument/2006/relationships/tags" Target="../tags/tag177.xml"/><Relationship Id="rId1" Type="http://schemas.openxmlformats.org/officeDocument/2006/relationships/tags" Target="../tags/tag1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5" y="0"/>
            <a:ext cx="12192635" cy="68580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3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sp>
        <p:nvSpPr>
          <p:cNvPr id="3" name="矩形 2"/>
          <p:cNvSpPr/>
          <p:nvPr/>
        </p:nvSpPr>
        <p:spPr>
          <a:xfrm>
            <a:off x="0" y="4586605"/>
            <a:ext cx="12184380" cy="2271395"/>
          </a:xfrm>
          <a:prstGeom prst="rect">
            <a:avLst/>
          </a:prstGeom>
          <a:solidFill>
            <a:srgbClr val="0020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705" b="0" i="0" u="none" strike="noStrike" kern="1200" cap="none" spc="0" normalizeH="0" baseline="0" noProof="0">
              <a:ln>
                <a:noFill/>
              </a:ln>
              <a:solidFill>
                <a:schemeClr val="lt1"/>
              </a:solidFill>
              <a:effectLst/>
              <a:uLnTx/>
              <a:uFillTx/>
              <a:latin typeface="+mn-lt"/>
              <a:ea typeface="+mn-ea"/>
              <a:cs typeface="+mn-cs"/>
            </a:endParaRPr>
          </a:p>
        </p:txBody>
      </p:sp>
      <p:sp>
        <p:nvSpPr>
          <p:cNvPr id="7" name="矩形 259"/>
          <p:cNvSpPr>
            <a:spLocks noChangeArrowheads="1"/>
          </p:cNvSpPr>
          <p:nvPr/>
        </p:nvSpPr>
        <p:spPr bwMode="auto">
          <a:xfrm>
            <a:off x="3775075" y="4727575"/>
            <a:ext cx="7326630" cy="1932305"/>
          </a:xfrm>
          <a:prstGeom prst="rect">
            <a:avLst/>
          </a:prstGeom>
          <a:noFill/>
          <a:ln>
            <a:noFill/>
          </a:ln>
        </p:spPr>
        <p:txBody>
          <a:bodyPr wrap="square" lIns="0" tIns="0" rIns="0" bIns="0">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R="0" lvl="0" algn="ctr" defTabSz="914400" rtl="0">
              <a:lnSpc>
                <a:spcPts val="4800"/>
              </a:lnSpc>
              <a:spcBef>
                <a:spcPts val="0"/>
              </a:spcBef>
              <a:spcAft>
                <a:spcPct val="0"/>
              </a:spcAft>
              <a:buClrTx/>
              <a:buSzTx/>
              <a:buFont typeface="Arial" panose="020B0604020202020204" pitchFamily="34" charset="0"/>
              <a:buNone/>
              <a:defRPr/>
            </a:pPr>
            <a:r>
              <a:rPr lang="zh-CN" altLang="en-US" sz="4000" b="1">
                <a:ln w="10160">
                  <a:solidFill>
                    <a:schemeClr val="accent5"/>
                  </a:solidFill>
                  <a:prstDash val="solid"/>
                </a:ln>
                <a:solidFill>
                  <a:srgbClr val="FFFFFF"/>
                </a:solidFill>
                <a:effectLst/>
                <a:uLnTx/>
                <a:uFillTx/>
                <a:cs typeface="微软雅黑" panose="020B0503020204020204" pitchFamily="34" charset="-122"/>
                <a:sym typeface="+mn-ea"/>
              </a:rPr>
              <a:t>礼润校园 </a:t>
            </a:r>
            <a:r>
              <a:rPr lang="en-US" altLang="zh-CN" sz="4000" b="1">
                <a:ln w="10160">
                  <a:solidFill>
                    <a:schemeClr val="accent5"/>
                  </a:solidFill>
                  <a:prstDash val="solid"/>
                </a:ln>
                <a:solidFill>
                  <a:srgbClr val="FFFFFF"/>
                </a:solidFill>
                <a:effectLst/>
                <a:uLnTx/>
                <a:uFillTx/>
                <a:cs typeface="微软雅黑" panose="020B0503020204020204" pitchFamily="34" charset="-122"/>
                <a:sym typeface="+mn-ea"/>
              </a:rPr>
              <a:t>  </a:t>
            </a:r>
            <a:r>
              <a:rPr lang="zh-CN" altLang="en-US" sz="4000" b="1">
                <a:ln w="10160">
                  <a:solidFill>
                    <a:schemeClr val="accent5"/>
                  </a:solidFill>
                  <a:prstDash val="solid"/>
                </a:ln>
                <a:solidFill>
                  <a:srgbClr val="FFFFFF"/>
                </a:solidFill>
                <a:effectLst/>
                <a:uLnTx/>
                <a:uFillTx/>
                <a:cs typeface="微软雅黑" panose="020B0503020204020204" pitchFamily="34" charset="-122"/>
                <a:sym typeface="+mn-ea"/>
              </a:rPr>
              <a:t>荣校有我</a:t>
            </a:r>
            <a:endParaRPr lang="zh-CN" altLang="en-US" sz="4000" b="1">
              <a:ln w="10160">
                <a:solidFill>
                  <a:schemeClr val="accent5"/>
                </a:solidFill>
                <a:prstDash val="solid"/>
              </a:ln>
              <a:solidFill>
                <a:srgbClr val="FFFFFF"/>
              </a:solidFill>
              <a:effectLst/>
              <a:uLnTx/>
              <a:uFillTx/>
              <a:cs typeface="微软雅黑" panose="020B0503020204020204" pitchFamily="34" charset="-122"/>
              <a:sym typeface="+mn-ea"/>
            </a:endParaRPr>
          </a:p>
          <a:p>
            <a:pPr marR="0" lvl="0" algn="ctr" defTabSz="914400" rtl="0">
              <a:lnSpc>
                <a:spcPts val="4800"/>
              </a:lnSpc>
              <a:spcBef>
                <a:spcPts val="0"/>
              </a:spcBef>
              <a:spcAft>
                <a:spcPct val="0"/>
              </a:spcAft>
              <a:buClrTx/>
              <a:buSzTx/>
              <a:buFont typeface="Arial" panose="020B0604020202020204" pitchFamily="34" charset="0"/>
              <a:buNone/>
              <a:defRPr/>
            </a:pPr>
            <a:r>
              <a:rPr lang="en-US" altLang="zh-CN" sz="4000" b="1">
                <a:ln w="10160">
                  <a:solidFill>
                    <a:schemeClr val="accent5"/>
                  </a:solidFill>
                  <a:prstDash val="solid"/>
                </a:ln>
                <a:solidFill>
                  <a:srgbClr val="FFFFFF"/>
                </a:solidFill>
                <a:effectLst/>
                <a:uLnTx/>
                <a:uFillTx/>
                <a:cs typeface="微软雅黑" panose="020B0503020204020204" pitchFamily="34" charset="-122"/>
                <a:sym typeface="+mn-ea"/>
              </a:rPr>
              <a:t>——</a:t>
            </a:r>
            <a:r>
              <a:rPr lang="zh-CN" altLang="en-US" sz="4000" b="1">
                <a:ln w="10160">
                  <a:solidFill>
                    <a:schemeClr val="accent5"/>
                  </a:solidFill>
                  <a:prstDash val="solid"/>
                </a:ln>
                <a:solidFill>
                  <a:srgbClr val="FFFFFF"/>
                </a:solidFill>
                <a:effectLst/>
                <a:uLnTx/>
                <a:uFillTx/>
                <a:cs typeface="微软雅黑" panose="020B0503020204020204" pitchFamily="34" charset="-122"/>
                <a:sym typeface="+mn-ea"/>
              </a:rPr>
              <a:t>用文明行动为母校代言</a:t>
            </a:r>
            <a:endParaRPr lang="zh-CN" altLang="en-US" sz="4000" b="1">
              <a:ln w="10160">
                <a:solidFill>
                  <a:schemeClr val="accent5"/>
                </a:solidFill>
                <a:prstDash val="solid"/>
              </a:ln>
              <a:solidFill>
                <a:srgbClr val="FFFFFF"/>
              </a:solidFill>
              <a:effectLst/>
              <a:uLnTx/>
              <a:uFillTx/>
              <a:cs typeface="微软雅黑" panose="020B0503020204020204" pitchFamily="34" charset="-122"/>
              <a:sym typeface="+mn-ea"/>
            </a:endParaRPr>
          </a:p>
          <a:p>
            <a:pPr marR="0" lvl="0" algn="ctr" defTabSz="914400" rtl="0">
              <a:lnSpc>
                <a:spcPts val="2400"/>
              </a:lnSpc>
              <a:spcBef>
                <a:spcPts val="0"/>
              </a:spcBef>
              <a:spcAft>
                <a:spcPct val="0"/>
              </a:spcAft>
              <a:buClrTx/>
              <a:buSzTx/>
              <a:buFont typeface="Arial" panose="020B0604020202020204" pitchFamily="34" charset="0"/>
              <a:buNone/>
              <a:defRPr/>
            </a:pPr>
            <a:endParaRPr lang="zh-CN" altLang="en-US" sz="4000" b="1">
              <a:ln w="10160">
                <a:solidFill>
                  <a:schemeClr val="accent5"/>
                </a:solidFill>
                <a:prstDash val="solid"/>
              </a:ln>
              <a:solidFill>
                <a:srgbClr val="FFFFFF"/>
              </a:solidFill>
              <a:effectLst/>
              <a:uLnTx/>
              <a:uFillTx/>
              <a:cs typeface="微软雅黑" panose="020B0503020204020204" pitchFamily="34" charset="-122"/>
              <a:sym typeface="+mn-ea"/>
            </a:endParaRPr>
          </a:p>
          <a:p>
            <a:pPr marR="0" lvl="0" algn="ctr" defTabSz="914400" rtl="0">
              <a:lnSpc>
                <a:spcPts val="2400"/>
              </a:lnSpc>
              <a:spcBef>
                <a:spcPct val="20000"/>
              </a:spcBef>
              <a:spcAft>
                <a:spcPct val="0"/>
              </a:spcAft>
              <a:buClrTx/>
              <a:buSzTx/>
              <a:buFont typeface="Arial" panose="020B0604020202020204" pitchFamily="34" charset="0"/>
              <a:buNone/>
              <a:defRPr/>
            </a:pPr>
            <a:r>
              <a:rPr lang="zh-CN" altLang="en-US" sz="2800" b="1">
                <a:ln w="10160">
                  <a:solidFill>
                    <a:schemeClr val="accent5"/>
                  </a:solidFill>
                  <a:prstDash val="solid"/>
                </a:ln>
                <a:solidFill>
                  <a:srgbClr val="FFFFFF"/>
                </a:solidFill>
                <a:effectLst/>
                <a:uLnTx/>
                <a:uFillTx/>
                <a:cs typeface="微软雅黑" panose="020B0503020204020204" pitchFamily="34" charset="-122"/>
                <a:sym typeface="+mn-ea"/>
              </a:rPr>
              <a:t>学生工作处</a:t>
            </a:r>
            <a:endParaRPr lang="zh-CN" altLang="en-US" sz="2800" b="1">
              <a:ln w="10160">
                <a:solidFill>
                  <a:schemeClr val="accent5"/>
                </a:solidFill>
                <a:prstDash val="solid"/>
              </a:ln>
              <a:solidFill>
                <a:srgbClr val="FFFFFF"/>
              </a:solidFill>
              <a:effectLst/>
              <a:uLnTx/>
              <a:uFillTx/>
              <a:cs typeface="微软雅黑" panose="020B0503020204020204" pitchFamily="34" charset="-122"/>
              <a:sym typeface="+mn-ea"/>
            </a:endParaRPr>
          </a:p>
        </p:txBody>
      </p:sp>
      <p:pic>
        <p:nvPicPr>
          <p:cNvPr id="45061" name="图片 5"/>
          <p:cNvPicPr>
            <a:picLocks noChangeAspect="1"/>
          </p:cNvPicPr>
          <p:nvPr/>
        </p:nvPicPr>
        <p:blipFill>
          <a:blip r:embed="rId2"/>
          <a:srcRect r="76321"/>
          <a:stretch>
            <a:fillRect/>
          </a:stretch>
        </p:blipFill>
        <p:spPr>
          <a:xfrm>
            <a:off x="824230" y="4874260"/>
            <a:ext cx="1743075" cy="1489710"/>
          </a:xfrm>
          <a:prstGeom prst="rect">
            <a:avLst/>
          </a:prstGeom>
          <a:noFill/>
          <a:ln w="9525">
            <a:noFill/>
          </a:ln>
        </p:spPr>
      </p:pic>
      <p:cxnSp>
        <p:nvCxnSpPr>
          <p:cNvPr id="11" name="直接连接符 10"/>
          <p:cNvCxnSpPr/>
          <p:nvPr/>
        </p:nvCxnSpPr>
        <p:spPr>
          <a:xfrm>
            <a:off x="3071550" y="4796870"/>
            <a:ext cx="0" cy="15125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顶角 75"/>
          <p:cNvSpPr/>
          <p:nvPr>
            <p:custDataLst>
              <p:tags r:id="rId1"/>
            </p:custDataLst>
          </p:nvPr>
        </p:nvSpPr>
        <p:spPr>
          <a:xfrm flipV="1">
            <a:off x="0" y="-2"/>
            <a:ext cx="12192000" cy="2482171"/>
          </a:xfrm>
          <a:prstGeom prst="round2SameRect">
            <a:avLst/>
          </a:prstGeom>
          <a:gradFill flip="none" rotWithShape="1">
            <a:gsLst>
              <a:gs pos="0">
                <a:schemeClr val="accent1">
                  <a:lumMod val="40000"/>
                  <a:lumOff val="60000"/>
                </a:schemeClr>
              </a:gs>
              <a:gs pos="0">
                <a:schemeClr val="accent1">
                  <a:lumMod val="60000"/>
                  <a:lumOff val="40000"/>
                </a:schemeClr>
              </a:gs>
              <a:gs pos="7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标题 16"/>
          <p:cNvSpPr>
            <a:spLocks noGrp="1"/>
          </p:cNvSpPr>
          <p:nvPr>
            <p:ph type="title"/>
            <p:custDataLst>
              <p:tags r:id="rId2"/>
            </p:custDataLst>
          </p:nvPr>
        </p:nvSpPr>
        <p:spPr/>
        <p:txBody>
          <a:bodyPr/>
          <a:lstStyle/>
          <a:p>
            <a:r>
              <a:rPr lang="zh-CN" altLang="en-US">
                <a:solidFill>
                  <a:srgbClr val="FFFFFF"/>
                </a:solidFill>
              </a:rPr>
              <a:t>案例讨论</a:t>
            </a:r>
            <a:endParaRPr lang="zh-CN" altLang="en-US">
              <a:solidFill>
                <a:srgbClr val="FFFFFF"/>
              </a:solidFill>
            </a:endParaRPr>
          </a:p>
        </p:txBody>
      </p:sp>
      <p:sp>
        <p:nvSpPr>
          <p:cNvPr id="6" name="圆角矩形 5"/>
          <p:cNvSpPr/>
          <p:nvPr>
            <p:custDataLst>
              <p:tags r:id="rId3"/>
            </p:custDataLst>
          </p:nvPr>
        </p:nvSpPr>
        <p:spPr>
          <a:xfrm>
            <a:off x="608330" y="1584325"/>
            <a:ext cx="5051425" cy="2703830"/>
          </a:xfrm>
          <a:prstGeom prst="roundRect">
            <a:avLst>
              <a:gd name="adj" fmla="val 9890"/>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9" name="圆角矩形 8"/>
          <p:cNvSpPr/>
          <p:nvPr>
            <p:custDataLst>
              <p:tags r:id="rId4"/>
            </p:custDataLst>
          </p:nvPr>
        </p:nvSpPr>
        <p:spPr>
          <a:xfrm>
            <a:off x="608330" y="4491355"/>
            <a:ext cx="5051425" cy="2311400"/>
          </a:xfrm>
          <a:prstGeom prst="roundRect">
            <a:avLst>
              <a:gd name="adj" fmla="val 8242"/>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0" name="圆角矩形 9"/>
          <p:cNvSpPr/>
          <p:nvPr>
            <p:custDataLst>
              <p:tags r:id="rId5"/>
            </p:custDataLst>
          </p:nvPr>
        </p:nvSpPr>
        <p:spPr>
          <a:xfrm>
            <a:off x="5944235" y="1584325"/>
            <a:ext cx="5336540" cy="4788535"/>
          </a:xfrm>
          <a:prstGeom prst="roundRect">
            <a:avLst>
              <a:gd name="adj" fmla="val 4774"/>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pic>
        <p:nvPicPr>
          <p:cNvPr id="18" name="图片 17" descr="C:/Users/Admin/Desktop/18.png18"/>
          <p:cNvPicPr>
            <a:picLocks noChangeAspect="1"/>
          </p:cNvPicPr>
          <p:nvPr>
            <p:custDataLst>
              <p:tags r:id="rId6"/>
            </p:custDataLst>
          </p:nvPr>
        </p:nvPicPr>
        <p:blipFill>
          <a:blip r:embed="rId7"/>
          <a:srcRect t="3351" b="3351"/>
          <a:stretch>
            <a:fillRect/>
          </a:stretch>
        </p:blipFill>
        <p:spPr>
          <a:xfrm>
            <a:off x="784225" y="1697355"/>
            <a:ext cx="4699635" cy="2465705"/>
          </a:xfrm>
          <a:prstGeom prst="roundRect">
            <a:avLst>
              <a:gd name="adj" fmla="val 5884"/>
            </a:avLst>
          </a:prstGeom>
          <a:solidFill>
            <a:schemeClr val="bg1"/>
          </a:solidFill>
          <a:ln w="6350">
            <a:solidFill>
              <a:schemeClr val="accent1">
                <a:alpha val="15000"/>
              </a:schemeClr>
            </a:solidFill>
          </a:ln>
        </p:spPr>
      </p:pic>
      <p:pic>
        <p:nvPicPr>
          <p:cNvPr id="20" name="图片 19" descr="C:/Users/Admin/Desktop/20.png20"/>
          <p:cNvPicPr>
            <a:picLocks noChangeAspect="1"/>
          </p:cNvPicPr>
          <p:nvPr>
            <p:custDataLst>
              <p:tags r:id="rId8"/>
            </p:custDataLst>
          </p:nvPr>
        </p:nvPicPr>
        <p:blipFill>
          <a:blip r:embed="rId9"/>
          <a:srcRect t="13248" b="13248"/>
          <a:stretch>
            <a:fillRect/>
          </a:stretch>
        </p:blipFill>
        <p:spPr>
          <a:xfrm>
            <a:off x="784225" y="4604068"/>
            <a:ext cx="4699635" cy="1942465"/>
          </a:xfrm>
          <a:prstGeom prst="roundRect">
            <a:avLst>
              <a:gd name="adj" fmla="val 5884"/>
            </a:avLst>
          </a:prstGeom>
          <a:solidFill>
            <a:schemeClr val="bg1"/>
          </a:solidFill>
          <a:ln w="6350">
            <a:solidFill>
              <a:schemeClr val="accent1">
                <a:alpha val="15000"/>
              </a:schemeClr>
            </a:solidFill>
          </a:ln>
        </p:spPr>
      </p:pic>
      <p:sp>
        <p:nvSpPr>
          <p:cNvPr id="31" name="矩形 30"/>
          <p:cNvSpPr/>
          <p:nvPr>
            <p:custDataLst>
              <p:tags r:id="rId10"/>
            </p:custDataLst>
          </p:nvPr>
        </p:nvSpPr>
        <p:spPr>
          <a:xfrm>
            <a:off x="6344285" y="2654935"/>
            <a:ext cx="4537075" cy="3533140"/>
          </a:xfrm>
          <a:prstGeom prst="rect">
            <a:avLst/>
          </a:prstGeom>
          <a:noFill/>
        </p:spPr>
        <p:txBody>
          <a:bodyPr wrap="square" lIns="0" tIns="0" rIns="0" bIns="0" rtlCol="0" anchor="t">
            <a:normAutofit/>
          </a:bodyPr>
          <a:lstStyle/>
          <a:p>
            <a:pPr indent="457200">
              <a:lnSpc>
                <a:spcPts val="3000"/>
              </a:lnSpc>
              <a:spcBef>
                <a:spcPct val="0"/>
              </a:spcBef>
              <a:spcAft>
                <a:spcPct val="0"/>
              </a:spcAft>
            </a:pPr>
            <a:r>
              <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校园里，同学们两手空空拿着手机就去上课，有的在走廊抽烟随手丢落烟头，上课铃响了还有同学陆续进教室。</a:t>
            </a: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ts val="3000"/>
              </a:lnSpc>
              <a:spcBef>
                <a:spcPct val="0"/>
              </a:spcBef>
              <a:spcAft>
                <a:spcPct val="0"/>
              </a:spcAft>
            </a:pP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ct val="150000"/>
              </a:lnSpc>
              <a:spcBef>
                <a:spcPct val="0"/>
              </a:spcBef>
              <a:spcAft>
                <a:spcPct val="0"/>
              </a:spcAft>
            </a:pPr>
            <a:r>
              <a:rPr lang="zh-CN" altLang="en-US" sz="2400" b="1"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来找茬</a:t>
            </a:r>
            <a:r>
              <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：有哪些不文明行为？会有什么影响？如何改变呢？</a:t>
            </a:r>
            <a:endPar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
        <p:nvSpPr>
          <p:cNvPr id="26" name="矩形 25"/>
          <p:cNvSpPr/>
          <p:nvPr>
            <p:custDataLst>
              <p:tags r:id="rId11"/>
            </p:custDataLst>
          </p:nvPr>
        </p:nvSpPr>
        <p:spPr>
          <a:xfrm>
            <a:off x="6344285" y="1964055"/>
            <a:ext cx="4537075" cy="443230"/>
          </a:xfrm>
          <a:prstGeom prst="rect">
            <a:avLst/>
          </a:prstGeom>
          <a:noFill/>
        </p:spPr>
        <p:txBody>
          <a:bodyPr wrap="square" lIns="0" tIns="0" rIns="0" bIns="0" rtlCol="0" anchor="b" anchorCtr="0">
            <a:normAutofit/>
          </a:bodyPr>
          <a:lstStyle/>
          <a:p>
            <a:pPr>
              <a:spcBef>
                <a:spcPct val="0"/>
              </a:spcBef>
              <a:spcAft>
                <a:spcPct val="0"/>
              </a:spcAft>
            </a:pPr>
            <a:r>
              <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案例一</a:t>
            </a:r>
            <a:endPar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顶角 75"/>
          <p:cNvSpPr/>
          <p:nvPr>
            <p:custDataLst>
              <p:tags r:id="rId1"/>
            </p:custDataLst>
          </p:nvPr>
        </p:nvSpPr>
        <p:spPr>
          <a:xfrm flipV="1">
            <a:off x="0" y="-2"/>
            <a:ext cx="12192000" cy="2482171"/>
          </a:xfrm>
          <a:prstGeom prst="round2SameRect">
            <a:avLst/>
          </a:prstGeom>
          <a:gradFill flip="none" rotWithShape="1">
            <a:gsLst>
              <a:gs pos="0">
                <a:schemeClr val="accent1">
                  <a:lumMod val="40000"/>
                  <a:lumOff val="60000"/>
                </a:schemeClr>
              </a:gs>
              <a:gs pos="0">
                <a:schemeClr val="accent1">
                  <a:lumMod val="60000"/>
                  <a:lumOff val="40000"/>
                </a:schemeClr>
              </a:gs>
              <a:gs pos="7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标题 16"/>
          <p:cNvSpPr>
            <a:spLocks noGrp="1"/>
          </p:cNvSpPr>
          <p:nvPr>
            <p:ph type="title"/>
            <p:custDataLst>
              <p:tags r:id="rId2"/>
            </p:custDataLst>
          </p:nvPr>
        </p:nvSpPr>
        <p:spPr/>
        <p:txBody>
          <a:bodyPr/>
          <a:lstStyle/>
          <a:p>
            <a:r>
              <a:rPr lang="zh-CN" altLang="en-US">
                <a:solidFill>
                  <a:srgbClr val="FFFFFF"/>
                </a:solidFill>
              </a:rPr>
              <a:t>案例讨论</a:t>
            </a:r>
            <a:endParaRPr lang="zh-CN" altLang="en-US">
              <a:solidFill>
                <a:srgbClr val="FFFFFF"/>
              </a:solidFill>
            </a:endParaRPr>
          </a:p>
        </p:txBody>
      </p:sp>
      <p:sp>
        <p:nvSpPr>
          <p:cNvPr id="6" name="圆角矩形 5"/>
          <p:cNvSpPr/>
          <p:nvPr>
            <p:custDataLst>
              <p:tags r:id="rId3"/>
            </p:custDataLst>
          </p:nvPr>
        </p:nvSpPr>
        <p:spPr>
          <a:xfrm>
            <a:off x="608330" y="1584325"/>
            <a:ext cx="5051425" cy="2311400"/>
          </a:xfrm>
          <a:prstGeom prst="roundRect">
            <a:avLst>
              <a:gd name="adj" fmla="val 9890"/>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圆角矩形 8"/>
          <p:cNvSpPr/>
          <p:nvPr>
            <p:custDataLst>
              <p:tags r:id="rId4"/>
            </p:custDataLst>
          </p:nvPr>
        </p:nvSpPr>
        <p:spPr>
          <a:xfrm>
            <a:off x="608330" y="4060825"/>
            <a:ext cx="5051425" cy="2311400"/>
          </a:xfrm>
          <a:prstGeom prst="roundRect">
            <a:avLst>
              <a:gd name="adj" fmla="val 8242"/>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圆角矩形 9"/>
          <p:cNvSpPr/>
          <p:nvPr>
            <p:custDataLst>
              <p:tags r:id="rId5"/>
            </p:custDataLst>
          </p:nvPr>
        </p:nvSpPr>
        <p:spPr>
          <a:xfrm>
            <a:off x="5944235" y="1584325"/>
            <a:ext cx="5336540" cy="4788535"/>
          </a:xfrm>
          <a:prstGeom prst="roundRect">
            <a:avLst>
              <a:gd name="adj" fmla="val 4774"/>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18" name="图片 17" descr="C:/Users/Admin/Desktop/03.jpg03"/>
          <p:cNvPicPr>
            <a:picLocks noChangeAspect="1"/>
          </p:cNvPicPr>
          <p:nvPr>
            <p:custDataLst>
              <p:tags r:id="rId6"/>
            </p:custDataLst>
          </p:nvPr>
        </p:nvPicPr>
        <p:blipFill>
          <a:blip r:embed="rId7"/>
          <a:srcRect t="22450" b="22450"/>
          <a:stretch>
            <a:fillRect/>
          </a:stretch>
        </p:blipFill>
        <p:spPr>
          <a:xfrm>
            <a:off x="784225" y="1768793"/>
            <a:ext cx="4699635" cy="1942465"/>
          </a:xfrm>
          <a:prstGeom prst="roundRect">
            <a:avLst>
              <a:gd name="adj" fmla="val 5884"/>
            </a:avLst>
          </a:prstGeom>
          <a:solidFill>
            <a:schemeClr val="bg1"/>
          </a:solidFill>
          <a:ln w="6350">
            <a:solidFill>
              <a:schemeClr val="accent1">
                <a:alpha val="15000"/>
              </a:schemeClr>
            </a:solidFill>
          </a:ln>
        </p:spPr>
      </p:pic>
      <p:pic>
        <p:nvPicPr>
          <p:cNvPr id="20" name="图片 19" descr="C:/Users/Admin/Desktop/04.png04"/>
          <p:cNvPicPr>
            <a:picLocks noChangeAspect="1"/>
          </p:cNvPicPr>
          <p:nvPr>
            <p:custDataLst>
              <p:tags r:id="rId8"/>
            </p:custDataLst>
          </p:nvPr>
        </p:nvPicPr>
        <p:blipFill>
          <a:blip r:embed="rId9"/>
          <a:srcRect t="13248" b="13248"/>
          <a:stretch>
            <a:fillRect/>
          </a:stretch>
        </p:blipFill>
        <p:spPr>
          <a:xfrm>
            <a:off x="784225" y="4245293"/>
            <a:ext cx="4699635" cy="1942465"/>
          </a:xfrm>
          <a:prstGeom prst="roundRect">
            <a:avLst>
              <a:gd name="adj" fmla="val 5884"/>
            </a:avLst>
          </a:prstGeom>
          <a:solidFill>
            <a:schemeClr val="bg1"/>
          </a:solidFill>
          <a:ln w="6350">
            <a:solidFill>
              <a:schemeClr val="accent1">
                <a:alpha val="15000"/>
              </a:schemeClr>
            </a:solidFill>
          </a:ln>
        </p:spPr>
      </p:pic>
      <p:sp>
        <p:nvSpPr>
          <p:cNvPr id="31" name="矩形 30"/>
          <p:cNvSpPr/>
          <p:nvPr>
            <p:custDataLst>
              <p:tags r:id="rId10"/>
            </p:custDataLst>
          </p:nvPr>
        </p:nvSpPr>
        <p:spPr>
          <a:xfrm>
            <a:off x="6344285" y="2654935"/>
            <a:ext cx="4537075" cy="3533140"/>
          </a:xfrm>
          <a:prstGeom prst="rect">
            <a:avLst/>
          </a:prstGeom>
          <a:noFill/>
        </p:spPr>
        <p:txBody>
          <a:bodyPr wrap="square" lIns="0" tIns="0" rIns="0" bIns="0" rtlCol="0" anchor="t">
            <a:normAutofit/>
          </a:bodyPr>
          <a:lstStyle/>
          <a:p>
            <a:pPr indent="457200">
              <a:lnSpc>
                <a:spcPts val="3000"/>
              </a:lnSpc>
              <a:spcBef>
                <a:spcPct val="0"/>
              </a:spcBef>
              <a:spcAft>
                <a:spcPct val="0"/>
              </a:spcAft>
            </a:pPr>
            <a:r>
              <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课堂上，部分同学睡觉、玩手机，部分同学走神不记笔记，遇见来校听课的专家视而不见，课堂上我行我素。</a:t>
            </a: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ts val="3000"/>
              </a:lnSpc>
              <a:spcBef>
                <a:spcPct val="0"/>
              </a:spcBef>
              <a:spcAft>
                <a:spcPct val="0"/>
              </a:spcAft>
            </a:pP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ct val="150000"/>
              </a:lnSpc>
              <a:spcBef>
                <a:spcPct val="0"/>
              </a:spcBef>
              <a:spcAft>
                <a:spcPct val="0"/>
              </a:spcAft>
            </a:pPr>
            <a:r>
              <a:rPr lang="zh-CN" altLang="en-US" sz="2400" b="1"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来找茬</a:t>
            </a:r>
            <a:r>
              <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：有哪些不文明行为？会有什么影响？如何改变呢？</a:t>
            </a:r>
            <a:endPar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
        <p:nvSpPr>
          <p:cNvPr id="26" name="矩形 25"/>
          <p:cNvSpPr/>
          <p:nvPr>
            <p:custDataLst>
              <p:tags r:id="rId11"/>
            </p:custDataLst>
          </p:nvPr>
        </p:nvSpPr>
        <p:spPr>
          <a:xfrm>
            <a:off x="6344285" y="1964055"/>
            <a:ext cx="4537075" cy="443230"/>
          </a:xfrm>
          <a:prstGeom prst="rect">
            <a:avLst/>
          </a:prstGeom>
          <a:noFill/>
        </p:spPr>
        <p:txBody>
          <a:bodyPr wrap="square" lIns="0" tIns="0" rIns="0" bIns="0" rtlCol="0" anchor="b" anchorCtr="0">
            <a:normAutofit/>
          </a:bodyPr>
          <a:lstStyle/>
          <a:p>
            <a:pPr>
              <a:spcBef>
                <a:spcPct val="0"/>
              </a:spcBef>
              <a:spcAft>
                <a:spcPct val="0"/>
              </a:spcAft>
            </a:pPr>
            <a:r>
              <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案例二</a:t>
            </a:r>
            <a:endPar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顶角 75"/>
          <p:cNvSpPr/>
          <p:nvPr>
            <p:custDataLst>
              <p:tags r:id="rId1"/>
            </p:custDataLst>
          </p:nvPr>
        </p:nvSpPr>
        <p:spPr>
          <a:xfrm flipV="1">
            <a:off x="0" y="-2"/>
            <a:ext cx="12192000" cy="2482171"/>
          </a:xfrm>
          <a:prstGeom prst="round2SameRect">
            <a:avLst/>
          </a:prstGeom>
          <a:gradFill flip="none" rotWithShape="1">
            <a:gsLst>
              <a:gs pos="0">
                <a:schemeClr val="accent1">
                  <a:lumMod val="40000"/>
                  <a:lumOff val="60000"/>
                </a:schemeClr>
              </a:gs>
              <a:gs pos="0">
                <a:schemeClr val="accent1">
                  <a:lumMod val="60000"/>
                  <a:lumOff val="40000"/>
                </a:schemeClr>
              </a:gs>
              <a:gs pos="7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标题 16"/>
          <p:cNvSpPr>
            <a:spLocks noGrp="1"/>
          </p:cNvSpPr>
          <p:nvPr>
            <p:ph type="title"/>
            <p:custDataLst>
              <p:tags r:id="rId2"/>
            </p:custDataLst>
          </p:nvPr>
        </p:nvSpPr>
        <p:spPr/>
        <p:txBody>
          <a:bodyPr/>
          <a:lstStyle/>
          <a:p>
            <a:r>
              <a:rPr lang="zh-CN" altLang="en-US">
                <a:solidFill>
                  <a:srgbClr val="FFFFFF"/>
                </a:solidFill>
              </a:rPr>
              <a:t>案例讨论</a:t>
            </a:r>
            <a:endParaRPr lang="zh-CN" altLang="en-US">
              <a:solidFill>
                <a:srgbClr val="FFFFFF"/>
              </a:solidFill>
            </a:endParaRPr>
          </a:p>
        </p:txBody>
      </p:sp>
      <p:sp>
        <p:nvSpPr>
          <p:cNvPr id="6" name="圆角矩形 5"/>
          <p:cNvSpPr/>
          <p:nvPr>
            <p:custDataLst>
              <p:tags r:id="rId3"/>
            </p:custDataLst>
          </p:nvPr>
        </p:nvSpPr>
        <p:spPr>
          <a:xfrm>
            <a:off x="608330" y="1584325"/>
            <a:ext cx="5051425" cy="2311400"/>
          </a:xfrm>
          <a:prstGeom prst="roundRect">
            <a:avLst>
              <a:gd name="adj" fmla="val 9890"/>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9" name="圆角矩形 8"/>
          <p:cNvSpPr/>
          <p:nvPr>
            <p:custDataLst>
              <p:tags r:id="rId4"/>
            </p:custDataLst>
          </p:nvPr>
        </p:nvSpPr>
        <p:spPr>
          <a:xfrm>
            <a:off x="608330" y="4060825"/>
            <a:ext cx="5051425" cy="2311400"/>
          </a:xfrm>
          <a:prstGeom prst="roundRect">
            <a:avLst>
              <a:gd name="adj" fmla="val 8242"/>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0" name="圆角矩形 9"/>
          <p:cNvSpPr/>
          <p:nvPr>
            <p:custDataLst>
              <p:tags r:id="rId5"/>
            </p:custDataLst>
          </p:nvPr>
        </p:nvSpPr>
        <p:spPr>
          <a:xfrm>
            <a:off x="5944235" y="1584325"/>
            <a:ext cx="5336540" cy="4788535"/>
          </a:xfrm>
          <a:prstGeom prst="roundRect">
            <a:avLst>
              <a:gd name="adj" fmla="val 4774"/>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pic>
        <p:nvPicPr>
          <p:cNvPr id="18" name="图片 17" descr="C:/Users/Admin/Desktop/05.jpeg05"/>
          <p:cNvPicPr>
            <a:picLocks noChangeAspect="1"/>
          </p:cNvPicPr>
          <p:nvPr>
            <p:custDataLst>
              <p:tags r:id="rId6"/>
            </p:custDataLst>
          </p:nvPr>
        </p:nvPicPr>
        <p:blipFill>
          <a:blip r:embed="rId7"/>
          <a:srcRect t="22450" b="22450"/>
          <a:stretch>
            <a:fillRect/>
          </a:stretch>
        </p:blipFill>
        <p:spPr>
          <a:xfrm>
            <a:off x="784225" y="1768793"/>
            <a:ext cx="4699635" cy="1942465"/>
          </a:xfrm>
          <a:prstGeom prst="roundRect">
            <a:avLst>
              <a:gd name="adj" fmla="val 5884"/>
            </a:avLst>
          </a:prstGeom>
          <a:solidFill>
            <a:schemeClr val="bg1"/>
          </a:solidFill>
          <a:ln w="6350">
            <a:solidFill>
              <a:schemeClr val="accent1">
                <a:alpha val="15000"/>
              </a:schemeClr>
            </a:solidFill>
          </a:ln>
        </p:spPr>
      </p:pic>
      <p:pic>
        <p:nvPicPr>
          <p:cNvPr id="20" name="图片 19" descr="C:/Users/Admin/Desktop/06.jpg06"/>
          <p:cNvPicPr>
            <a:picLocks noChangeAspect="1"/>
          </p:cNvPicPr>
          <p:nvPr>
            <p:custDataLst>
              <p:tags r:id="rId8"/>
            </p:custDataLst>
          </p:nvPr>
        </p:nvPicPr>
        <p:blipFill>
          <a:blip r:embed="rId9"/>
          <a:srcRect t="24037" b="24037"/>
          <a:stretch>
            <a:fillRect/>
          </a:stretch>
        </p:blipFill>
        <p:spPr>
          <a:xfrm>
            <a:off x="784225" y="4245293"/>
            <a:ext cx="4699635" cy="1942465"/>
          </a:xfrm>
          <a:prstGeom prst="roundRect">
            <a:avLst>
              <a:gd name="adj" fmla="val 5884"/>
            </a:avLst>
          </a:prstGeom>
          <a:solidFill>
            <a:schemeClr val="bg1"/>
          </a:solidFill>
          <a:ln w="6350">
            <a:solidFill>
              <a:schemeClr val="accent1">
                <a:alpha val="15000"/>
              </a:schemeClr>
            </a:solidFill>
          </a:ln>
        </p:spPr>
      </p:pic>
      <p:sp>
        <p:nvSpPr>
          <p:cNvPr id="31" name="矩形 30"/>
          <p:cNvSpPr/>
          <p:nvPr>
            <p:custDataLst>
              <p:tags r:id="rId10"/>
            </p:custDataLst>
          </p:nvPr>
        </p:nvSpPr>
        <p:spPr>
          <a:xfrm>
            <a:off x="6344285" y="2654935"/>
            <a:ext cx="4537075" cy="3533140"/>
          </a:xfrm>
          <a:prstGeom prst="rect">
            <a:avLst/>
          </a:prstGeom>
          <a:noFill/>
        </p:spPr>
        <p:txBody>
          <a:bodyPr wrap="square" lIns="0" tIns="0" rIns="0" bIns="0" rtlCol="0" anchor="t">
            <a:normAutofit/>
          </a:bodyPr>
          <a:lstStyle/>
          <a:p>
            <a:pPr indent="457200">
              <a:lnSpc>
                <a:spcPts val="3400"/>
              </a:lnSpc>
              <a:spcBef>
                <a:spcPct val="0"/>
              </a:spcBef>
              <a:spcAft>
                <a:spcPct val="0"/>
              </a:spcAft>
            </a:pPr>
            <a:r>
              <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宿舍里，深夜有同学大声外放音乐、打闹，内务杂乱不打扫，楼道里堆满了生活垃圾。</a:t>
            </a: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ts val="3400"/>
              </a:lnSpc>
              <a:spcBef>
                <a:spcPct val="0"/>
              </a:spcBef>
              <a:spcAft>
                <a:spcPct val="0"/>
              </a:spcAft>
            </a:pP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ct val="150000"/>
              </a:lnSpc>
              <a:spcBef>
                <a:spcPct val="0"/>
              </a:spcBef>
              <a:spcAft>
                <a:spcPct val="0"/>
              </a:spcAft>
            </a:pPr>
            <a:r>
              <a:rPr lang="zh-CN" altLang="en-US" sz="2400" b="1"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来找茬</a:t>
            </a:r>
            <a:r>
              <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：有哪些不文明行为？会有什么影响？如何改变呢？</a:t>
            </a:r>
            <a:endPar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
        <p:nvSpPr>
          <p:cNvPr id="26" name="矩形 25"/>
          <p:cNvSpPr/>
          <p:nvPr>
            <p:custDataLst>
              <p:tags r:id="rId11"/>
            </p:custDataLst>
          </p:nvPr>
        </p:nvSpPr>
        <p:spPr>
          <a:xfrm>
            <a:off x="6344285" y="1964055"/>
            <a:ext cx="4537075" cy="443230"/>
          </a:xfrm>
          <a:prstGeom prst="rect">
            <a:avLst/>
          </a:prstGeom>
          <a:noFill/>
        </p:spPr>
        <p:txBody>
          <a:bodyPr wrap="square" lIns="0" tIns="0" rIns="0" bIns="0" rtlCol="0" anchor="b" anchorCtr="0">
            <a:normAutofit/>
          </a:bodyPr>
          <a:lstStyle/>
          <a:p>
            <a:pPr>
              <a:spcBef>
                <a:spcPct val="0"/>
              </a:spcBef>
              <a:spcAft>
                <a:spcPct val="0"/>
              </a:spcAft>
            </a:pPr>
            <a:r>
              <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案例三</a:t>
            </a:r>
            <a:endPar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Tree>
    <p:custDataLst>
      <p:tags r:id="rId1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顶角 75"/>
          <p:cNvSpPr/>
          <p:nvPr>
            <p:custDataLst>
              <p:tags r:id="rId1"/>
            </p:custDataLst>
          </p:nvPr>
        </p:nvSpPr>
        <p:spPr>
          <a:xfrm flipV="1">
            <a:off x="0" y="-2"/>
            <a:ext cx="12192000" cy="2482171"/>
          </a:xfrm>
          <a:prstGeom prst="round2SameRect">
            <a:avLst/>
          </a:prstGeom>
          <a:gradFill flip="none" rotWithShape="1">
            <a:gsLst>
              <a:gs pos="0">
                <a:schemeClr val="accent1">
                  <a:lumMod val="40000"/>
                  <a:lumOff val="60000"/>
                </a:schemeClr>
              </a:gs>
              <a:gs pos="0">
                <a:schemeClr val="accent1">
                  <a:lumMod val="60000"/>
                  <a:lumOff val="40000"/>
                </a:schemeClr>
              </a:gs>
              <a:gs pos="7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标题 16"/>
          <p:cNvSpPr>
            <a:spLocks noGrp="1"/>
          </p:cNvSpPr>
          <p:nvPr>
            <p:ph type="title"/>
            <p:custDataLst>
              <p:tags r:id="rId2"/>
            </p:custDataLst>
          </p:nvPr>
        </p:nvSpPr>
        <p:spPr/>
        <p:txBody>
          <a:bodyPr/>
          <a:lstStyle/>
          <a:p>
            <a:r>
              <a:rPr lang="zh-CN" altLang="en-US">
                <a:solidFill>
                  <a:srgbClr val="FFFFFF"/>
                </a:solidFill>
              </a:rPr>
              <a:t>案例讨论</a:t>
            </a:r>
            <a:endParaRPr lang="zh-CN" altLang="en-US">
              <a:solidFill>
                <a:srgbClr val="FFFFFF"/>
              </a:solidFill>
            </a:endParaRPr>
          </a:p>
        </p:txBody>
      </p:sp>
      <p:sp>
        <p:nvSpPr>
          <p:cNvPr id="6" name="圆角矩形 5"/>
          <p:cNvSpPr/>
          <p:nvPr>
            <p:custDataLst>
              <p:tags r:id="rId3"/>
            </p:custDataLst>
          </p:nvPr>
        </p:nvSpPr>
        <p:spPr>
          <a:xfrm>
            <a:off x="608330" y="1584325"/>
            <a:ext cx="5051425" cy="2311400"/>
          </a:xfrm>
          <a:prstGeom prst="roundRect">
            <a:avLst>
              <a:gd name="adj" fmla="val 9890"/>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9" name="圆角矩形 8"/>
          <p:cNvSpPr/>
          <p:nvPr>
            <p:custDataLst>
              <p:tags r:id="rId4"/>
            </p:custDataLst>
          </p:nvPr>
        </p:nvSpPr>
        <p:spPr>
          <a:xfrm>
            <a:off x="608330" y="4060825"/>
            <a:ext cx="5051425" cy="2311400"/>
          </a:xfrm>
          <a:prstGeom prst="roundRect">
            <a:avLst>
              <a:gd name="adj" fmla="val 8242"/>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0" name="圆角矩形 9"/>
          <p:cNvSpPr/>
          <p:nvPr>
            <p:custDataLst>
              <p:tags r:id="rId5"/>
            </p:custDataLst>
          </p:nvPr>
        </p:nvSpPr>
        <p:spPr>
          <a:xfrm>
            <a:off x="5944235" y="1584325"/>
            <a:ext cx="5336540" cy="4788535"/>
          </a:xfrm>
          <a:prstGeom prst="roundRect">
            <a:avLst>
              <a:gd name="adj" fmla="val 4774"/>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pic>
        <p:nvPicPr>
          <p:cNvPr id="18" name="图片 17" descr="C:/Users/Admin/Desktop/08.png08"/>
          <p:cNvPicPr>
            <a:picLocks noChangeAspect="1"/>
          </p:cNvPicPr>
          <p:nvPr>
            <p:custDataLst>
              <p:tags r:id="rId6"/>
            </p:custDataLst>
          </p:nvPr>
        </p:nvPicPr>
        <p:blipFill>
          <a:blip r:embed="rId7"/>
          <a:srcRect t="13248" b="13248"/>
          <a:stretch>
            <a:fillRect/>
          </a:stretch>
        </p:blipFill>
        <p:spPr>
          <a:xfrm>
            <a:off x="784225" y="1768793"/>
            <a:ext cx="4699635" cy="1942465"/>
          </a:xfrm>
          <a:prstGeom prst="roundRect">
            <a:avLst>
              <a:gd name="adj" fmla="val 5884"/>
            </a:avLst>
          </a:prstGeom>
          <a:solidFill>
            <a:schemeClr val="bg1"/>
          </a:solidFill>
          <a:ln w="6350">
            <a:solidFill>
              <a:schemeClr val="accent1">
                <a:alpha val="15000"/>
              </a:schemeClr>
            </a:solidFill>
          </a:ln>
        </p:spPr>
      </p:pic>
      <p:pic>
        <p:nvPicPr>
          <p:cNvPr id="20" name="图片 19" descr="C:/Users/Admin/Desktop/07.png07"/>
          <p:cNvPicPr>
            <a:picLocks noChangeAspect="1"/>
          </p:cNvPicPr>
          <p:nvPr>
            <p:custDataLst>
              <p:tags r:id="rId8"/>
            </p:custDataLst>
          </p:nvPr>
        </p:nvPicPr>
        <p:blipFill>
          <a:blip r:embed="rId9"/>
          <a:srcRect t="13248" b="13248"/>
          <a:stretch>
            <a:fillRect/>
          </a:stretch>
        </p:blipFill>
        <p:spPr>
          <a:xfrm>
            <a:off x="784225" y="4245293"/>
            <a:ext cx="4699635" cy="1942465"/>
          </a:xfrm>
          <a:prstGeom prst="roundRect">
            <a:avLst>
              <a:gd name="adj" fmla="val 5884"/>
            </a:avLst>
          </a:prstGeom>
          <a:solidFill>
            <a:schemeClr val="bg1"/>
          </a:solidFill>
          <a:ln w="6350">
            <a:solidFill>
              <a:schemeClr val="accent1">
                <a:alpha val="15000"/>
              </a:schemeClr>
            </a:solidFill>
          </a:ln>
        </p:spPr>
      </p:pic>
      <p:sp>
        <p:nvSpPr>
          <p:cNvPr id="31" name="矩形 30"/>
          <p:cNvSpPr/>
          <p:nvPr>
            <p:custDataLst>
              <p:tags r:id="rId10"/>
            </p:custDataLst>
          </p:nvPr>
        </p:nvSpPr>
        <p:spPr>
          <a:xfrm>
            <a:off x="6344285" y="2654935"/>
            <a:ext cx="4537075" cy="3533140"/>
          </a:xfrm>
          <a:prstGeom prst="rect">
            <a:avLst/>
          </a:prstGeom>
          <a:noFill/>
        </p:spPr>
        <p:txBody>
          <a:bodyPr wrap="square" lIns="0" tIns="0" rIns="0" bIns="0" rtlCol="0" anchor="t">
            <a:normAutofit/>
          </a:bodyPr>
          <a:lstStyle/>
          <a:p>
            <a:pPr indent="457200">
              <a:lnSpc>
                <a:spcPts val="3000"/>
              </a:lnSpc>
              <a:spcBef>
                <a:spcPct val="0"/>
              </a:spcBef>
              <a:spcAft>
                <a:spcPct val="0"/>
              </a:spcAft>
            </a:pPr>
            <a:r>
              <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食堂就餐时，插队打饭、随意丢弃餐盘，餐桌上残留食物和垃圾，吃完饭后不主动收好餐具，对食堂工作人员态度生硬。</a:t>
            </a: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ts val="3000"/>
              </a:lnSpc>
              <a:spcBef>
                <a:spcPct val="0"/>
              </a:spcBef>
              <a:spcAft>
                <a:spcPct val="0"/>
              </a:spcAft>
            </a:pP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ct val="150000"/>
              </a:lnSpc>
              <a:spcBef>
                <a:spcPct val="0"/>
              </a:spcBef>
              <a:spcAft>
                <a:spcPct val="0"/>
              </a:spcAft>
            </a:pPr>
            <a:r>
              <a:rPr lang="zh-CN" altLang="en-US" sz="2400" b="1"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来找茬</a:t>
            </a:r>
            <a:r>
              <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：有哪些不文明行为？会有什么影响？如何改变呢？</a:t>
            </a:r>
            <a:endPar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
        <p:nvSpPr>
          <p:cNvPr id="26" name="矩形 25"/>
          <p:cNvSpPr/>
          <p:nvPr>
            <p:custDataLst>
              <p:tags r:id="rId11"/>
            </p:custDataLst>
          </p:nvPr>
        </p:nvSpPr>
        <p:spPr>
          <a:xfrm>
            <a:off x="6344285" y="1964055"/>
            <a:ext cx="4537075" cy="443230"/>
          </a:xfrm>
          <a:prstGeom prst="rect">
            <a:avLst/>
          </a:prstGeom>
          <a:noFill/>
        </p:spPr>
        <p:txBody>
          <a:bodyPr wrap="square" lIns="0" tIns="0" rIns="0" bIns="0" rtlCol="0" anchor="b" anchorCtr="0">
            <a:normAutofit/>
          </a:bodyPr>
          <a:lstStyle/>
          <a:p>
            <a:pPr>
              <a:spcBef>
                <a:spcPct val="0"/>
              </a:spcBef>
              <a:spcAft>
                <a:spcPct val="0"/>
              </a:spcAft>
            </a:pPr>
            <a:r>
              <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案例四</a:t>
            </a:r>
            <a:endPar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Tree>
    <p:custDataLst>
      <p:tags r:id="rId1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矩形: 圆顶角 75"/>
          <p:cNvSpPr/>
          <p:nvPr>
            <p:custDataLst>
              <p:tags r:id="rId1"/>
            </p:custDataLst>
          </p:nvPr>
        </p:nvSpPr>
        <p:spPr>
          <a:xfrm flipV="1">
            <a:off x="0" y="-2"/>
            <a:ext cx="12192000" cy="2482171"/>
          </a:xfrm>
          <a:prstGeom prst="round2SameRect">
            <a:avLst/>
          </a:prstGeom>
          <a:gradFill flip="none" rotWithShape="1">
            <a:gsLst>
              <a:gs pos="0">
                <a:schemeClr val="accent1">
                  <a:lumMod val="40000"/>
                  <a:lumOff val="60000"/>
                </a:schemeClr>
              </a:gs>
              <a:gs pos="0">
                <a:schemeClr val="accent1">
                  <a:lumMod val="60000"/>
                  <a:lumOff val="40000"/>
                </a:schemeClr>
              </a:gs>
              <a:gs pos="75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7" name="标题 16"/>
          <p:cNvSpPr>
            <a:spLocks noGrp="1"/>
          </p:cNvSpPr>
          <p:nvPr>
            <p:ph type="title"/>
            <p:custDataLst>
              <p:tags r:id="rId2"/>
            </p:custDataLst>
          </p:nvPr>
        </p:nvSpPr>
        <p:spPr/>
        <p:txBody>
          <a:bodyPr/>
          <a:lstStyle/>
          <a:p>
            <a:r>
              <a:rPr lang="zh-CN" altLang="en-US">
                <a:solidFill>
                  <a:srgbClr val="FFFFFF"/>
                </a:solidFill>
              </a:rPr>
              <a:t>案例讨论</a:t>
            </a:r>
            <a:endParaRPr lang="zh-CN" altLang="en-US">
              <a:solidFill>
                <a:srgbClr val="FFFFFF"/>
              </a:solidFill>
            </a:endParaRPr>
          </a:p>
        </p:txBody>
      </p:sp>
      <p:sp>
        <p:nvSpPr>
          <p:cNvPr id="6" name="圆角矩形 5"/>
          <p:cNvSpPr/>
          <p:nvPr>
            <p:custDataLst>
              <p:tags r:id="rId3"/>
            </p:custDataLst>
          </p:nvPr>
        </p:nvSpPr>
        <p:spPr>
          <a:xfrm>
            <a:off x="608330" y="1584325"/>
            <a:ext cx="5051425" cy="2604770"/>
          </a:xfrm>
          <a:prstGeom prst="roundRect">
            <a:avLst>
              <a:gd name="adj" fmla="val 9890"/>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9" name="圆角矩形 8"/>
          <p:cNvSpPr/>
          <p:nvPr>
            <p:custDataLst>
              <p:tags r:id="rId4"/>
            </p:custDataLst>
          </p:nvPr>
        </p:nvSpPr>
        <p:spPr>
          <a:xfrm>
            <a:off x="608330" y="4276090"/>
            <a:ext cx="5051425" cy="2311400"/>
          </a:xfrm>
          <a:prstGeom prst="roundRect">
            <a:avLst>
              <a:gd name="adj" fmla="val 8242"/>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0" name="圆角矩形 9"/>
          <p:cNvSpPr/>
          <p:nvPr>
            <p:custDataLst>
              <p:tags r:id="rId5"/>
            </p:custDataLst>
          </p:nvPr>
        </p:nvSpPr>
        <p:spPr>
          <a:xfrm>
            <a:off x="5944235" y="1584325"/>
            <a:ext cx="5336540" cy="4788535"/>
          </a:xfrm>
          <a:prstGeom prst="roundRect">
            <a:avLst>
              <a:gd name="adj" fmla="val 4774"/>
            </a:avLst>
          </a:prstGeom>
          <a:solidFill>
            <a:srgbClr val="FFFFFF"/>
          </a:solidFill>
          <a:ln w="6350">
            <a:solidFill>
              <a:schemeClr val="accent1">
                <a:alpha val="30000"/>
              </a:schemeClr>
            </a:solidFill>
            <a:prstDash val="solid"/>
          </a:ln>
          <a:effectLst>
            <a:outerShdw blurRad="571500" dist="114300" dir="2700000" algn="tl" rotWithShape="0">
              <a:schemeClr val="accent1">
                <a:lumMod val="75000"/>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pic>
        <p:nvPicPr>
          <p:cNvPr id="18" name="图片 17" descr="C:/Users/Admin/Desktop/10.png10"/>
          <p:cNvPicPr>
            <a:picLocks noChangeAspect="1"/>
          </p:cNvPicPr>
          <p:nvPr>
            <p:custDataLst>
              <p:tags r:id="rId6"/>
            </p:custDataLst>
          </p:nvPr>
        </p:nvPicPr>
        <p:blipFill>
          <a:blip r:embed="rId7"/>
          <a:srcRect t="15005" b="15005"/>
          <a:stretch>
            <a:fillRect/>
          </a:stretch>
        </p:blipFill>
        <p:spPr>
          <a:xfrm>
            <a:off x="784225" y="1769110"/>
            <a:ext cx="4699635" cy="2302510"/>
          </a:xfrm>
          <a:prstGeom prst="roundRect">
            <a:avLst>
              <a:gd name="adj" fmla="val 5884"/>
            </a:avLst>
          </a:prstGeom>
          <a:solidFill>
            <a:schemeClr val="bg1"/>
          </a:solidFill>
          <a:ln w="6350">
            <a:solidFill>
              <a:schemeClr val="accent1">
                <a:alpha val="15000"/>
              </a:schemeClr>
            </a:solidFill>
          </a:ln>
        </p:spPr>
      </p:pic>
      <p:pic>
        <p:nvPicPr>
          <p:cNvPr id="20" name="图片 19" descr="C:/Users/Admin/Desktop/09.png09"/>
          <p:cNvPicPr>
            <a:picLocks noChangeAspect="1"/>
          </p:cNvPicPr>
          <p:nvPr>
            <p:custDataLst>
              <p:tags r:id="rId8"/>
            </p:custDataLst>
          </p:nvPr>
        </p:nvPicPr>
        <p:blipFill>
          <a:blip r:embed="rId9"/>
          <a:srcRect t="13248" b="13248"/>
          <a:stretch>
            <a:fillRect/>
          </a:stretch>
        </p:blipFill>
        <p:spPr>
          <a:xfrm>
            <a:off x="784225" y="4460558"/>
            <a:ext cx="4699635" cy="1942465"/>
          </a:xfrm>
          <a:prstGeom prst="roundRect">
            <a:avLst>
              <a:gd name="adj" fmla="val 5884"/>
            </a:avLst>
          </a:prstGeom>
          <a:solidFill>
            <a:schemeClr val="bg1"/>
          </a:solidFill>
          <a:ln w="6350">
            <a:solidFill>
              <a:schemeClr val="accent1">
                <a:alpha val="15000"/>
              </a:schemeClr>
            </a:solidFill>
          </a:ln>
        </p:spPr>
      </p:pic>
      <p:sp>
        <p:nvSpPr>
          <p:cNvPr id="31" name="矩形 30"/>
          <p:cNvSpPr/>
          <p:nvPr>
            <p:custDataLst>
              <p:tags r:id="rId10"/>
            </p:custDataLst>
          </p:nvPr>
        </p:nvSpPr>
        <p:spPr>
          <a:xfrm>
            <a:off x="6344285" y="2654935"/>
            <a:ext cx="4537075" cy="3533140"/>
          </a:xfrm>
          <a:prstGeom prst="rect">
            <a:avLst/>
          </a:prstGeom>
          <a:noFill/>
        </p:spPr>
        <p:txBody>
          <a:bodyPr wrap="square" lIns="0" tIns="0" rIns="0" bIns="0" rtlCol="0" anchor="t">
            <a:normAutofit lnSpcReduction="10000"/>
          </a:bodyPr>
          <a:lstStyle/>
          <a:p>
            <a:pPr indent="457200">
              <a:lnSpc>
                <a:spcPts val="3000"/>
              </a:lnSpc>
              <a:spcBef>
                <a:spcPct val="0"/>
              </a:spcBef>
              <a:spcAft>
                <a:spcPct val="0"/>
              </a:spcAft>
            </a:pPr>
            <a:r>
              <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课余时间沉迷手机、躺平摆烂，不参加课外活动和体育运动，遇见来访客人和老师不主动礼让，来访客人询问学校情况时含糊其辞，不耐烦。</a:t>
            </a: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ts val="3000"/>
              </a:lnSpc>
              <a:spcBef>
                <a:spcPct val="0"/>
              </a:spcBef>
              <a:spcAft>
                <a:spcPct val="0"/>
              </a:spcAft>
            </a:pPr>
            <a:endParaRPr lang="zh-CN" altLang="en-US" sz="2400" dirty="0">
              <a:ln>
                <a:noFill/>
                <a:prstDash val="sysDot"/>
              </a:ln>
              <a:solidFill>
                <a:srgbClr val="262626"/>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a:p>
            <a:pPr indent="457200">
              <a:lnSpc>
                <a:spcPct val="150000"/>
              </a:lnSpc>
              <a:spcBef>
                <a:spcPct val="0"/>
              </a:spcBef>
              <a:spcAft>
                <a:spcPct val="0"/>
              </a:spcAft>
            </a:pPr>
            <a:r>
              <a:rPr lang="zh-CN" altLang="en-US" sz="2400" b="1"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来找茬</a:t>
            </a:r>
            <a:r>
              <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：有哪些不文明行为？会有什么影响？如何改变呢？</a:t>
            </a:r>
            <a:endParaRPr lang="zh-CN" altLang="en-US" sz="2400" dirty="0">
              <a:ln>
                <a:noFill/>
                <a:prstDash val="sysDot"/>
              </a:ln>
              <a:solidFill>
                <a:srgbClr val="C00000"/>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
        <p:nvSpPr>
          <p:cNvPr id="26" name="矩形 25"/>
          <p:cNvSpPr/>
          <p:nvPr>
            <p:custDataLst>
              <p:tags r:id="rId11"/>
            </p:custDataLst>
          </p:nvPr>
        </p:nvSpPr>
        <p:spPr>
          <a:xfrm>
            <a:off x="6344285" y="1964055"/>
            <a:ext cx="4537075" cy="443230"/>
          </a:xfrm>
          <a:prstGeom prst="rect">
            <a:avLst/>
          </a:prstGeom>
          <a:noFill/>
        </p:spPr>
        <p:txBody>
          <a:bodyPr wrap="square" lIns="0" tIns="0" rIns="0" bIns="0" rtlCol="0" anchor="b" anchorCtr="0">
            <a:normAutofit/>
          </a:bodyPr>
          <a:lstStyle/>
          <a:p>
            <a:pPr>
              <a:spcBef>
                <a:spcPct val="0"/>
              </a:spcBef>
              <a:spcAft>
                <a:spcPct val="0"/>
              </a:spcAft>
            </a:pPr>
            <a:r>
              <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rPr>
              <a:t>案例五</a:t>
            </a:r>
            <a:endParaRPr lang="zh-CN" altLang="en-US" sz="2400" b="1" dirty="0">
              <a:solidFill>
                <a:schemeClr val="accent1"/>
              </a:solidFill>
              <a:latin typeface="微软雅黑" panose="020B0503020204020204" pitchFamily="34" charset="-122"/>
              <a:ea typeface="微软雅黑" panose="020B0503020204020204" pitchFamily="34" charset="-122"/>
              <a:cs typeface="MiSans Normal" panose="00000500000000000000" charset="-122"/>
              <a:sym typeface="MiSans Normal" panose="00000500000000000000" charset="-122"/>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32130" y="2560320"/>
            <a:ext cx="2563495" cy="1168400"/>
          </a:xfrm>
        </p:spPr>
        <p:txBody>
          <a:bodyPr anchor="b" anchorCtr="0"/>
          <a:lstStyle/>
          <a:p>
            <a:pPr algn="ctr"/>
            <a:r>
              <a:rPr lang="zh-CN" altLang="en-US" sz="3600"/>
              <a:t>总结</a:t>
            </a:r>
            <a:endParaRPr lang="zh-CN" altLang="en-US" sz="3600"/>
          </a:p>
        </p:txBody>
      </p:sp>
      <p:sp>
        <p:nvSpPr>
          <p:cNvPr id="3" name="矩形 2"/>
          <p:cNvSpPr/>
          <p:nvPr>
            <p:custDataLst>
              <p:tags r:id="rId2"/>
            </p:custDataLst>
          </p:nvPr>
        </p:nvSpPr>
        <p:spPr>
          <a:xfrm>
            <a:off x="754380" y="4300855"/>
            <a:ext cx="2157095" cy="125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tx1">
                  <a:lumMod val="85000"/>
                  <a:lumOff val="15000"/>
                </a:scheme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3"/>
            </p:custDataLst>
          </p:nvPr>
        </p:nvSpPr>
        <p:spPr>
          <a:xfrm>
            <a:off x="1804670" y="945198"/>
            <a:ext cx="8893175" cy="4967605"/>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accent1">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520000" anchor="ctr"/>
          <a:lstStyle/>
          <a:p>
            <a:pPr indent="0" algn="just" fontAlgn="auto">
              <a:lnSpc>
                <a:spcPct val="150000"/>
              </a:lnSpc>
            </a:pPr>
            <a:endParaRPr lang="zh-CN" altLang="en-US" kern="0" spc="0" dirty="0">
              <a:ln>
                <a:noFill/>
                <a:prstDash val="sysDot"/>
              </a:ln>
              <a:solidFill>
                <a:schemeClr val="tx1">
                  <a:lumMod val="85000"/>
                  <a:lumOff val="15000"/>
                </a:schemeClr>
              </a:solidFill>
              <a:latin typeface="+mn-ea"/>
              <a:ea typeface="+mn-ea"/>
              <a:sym typeface="+mn-ea"/>
            </a:endParaRPr>
          </a:p>
        </p:txBody>
      </p:sp>
      <p:sp>
        <p:nvSpPr>
          <p:cNvPr id="4" name="文本框 3"/>
          <p:cNvSpPr txBox="1"/>
          <p:nvPr>
            <p:custDataLst>
              <p:tags r:id="rId4"/>
            </p:custDataLst>
          </p:nvPr>
        </p:nvSpPr>
        <p:spPr>
          <a:xfrm>
            <a:off x="3715385" y="1221740"/>
            <a:ext cx="6691630" cy="4405630"/>
          </a:xfrm>
          <a:prstGeom prst="rect">
            <a:avLst/>
          </a:prstGeom>
          <a:noFill/>
        </p:spPr>
        <p:txBody>
          <a:bodyPr wrap="square" rtlCol="0" anchor="ctr" anchorCtr="0">
            <a:normAutofit/>
          </a:bodyPr>
          <a:lstStyle/>
          <a:p>
            <a:pPr indent="0" fontAlgn="auto">
              <a:lnSpc>
                <a:spcPct val="150000"/>
              </a:lnSpc>
            </a:pPr>
            <a:r>
              <a:rPr lang="zh-CN" altLang="en-US" sz="2400">
                <a:latin typeface="微软雅黑" panose="020B0503020204020204" pitchFamily="34" charset="-122"/>
                <a:ea typeface="微软雅黑" panose="020B0503020204020204" pitchFamily="34" charset="-122"/>
              </a:rPr>
              <a:t>不带书本进课堂，荒的是学业，负的是师恩！</a:t>
            </a:r>
            <a:endParaRPr lang="zh-CN" altLang="en-US" sz="2400">
              <a:latin typeface="微软雅黑" panose="020B0503020204020204" pitchFamily="34" charset="-122"/>
              <a:ea typeface="微软雅黑" panose="020B0503020204020204" pitchFamily="34" charset="-122"/>
            </a:endParaRPr>
          </a:p>
          <a:p>
            <a:pPr indent="0" fontAlgn="auto">
              <a:lnSpc>
                <a:spcPct val="150000"/>
              </a:lnSpc>
            </a:pPr>
            <a:r>
              <a:rPr lang="zh-CN" altLang="en-US" sz="2400">
                <a:latin typeface="微软雅黑" panose="020B0503020204020204" pitchFamily="34" charset="-122"/>
                <a:ea typeface="微软雅黑" panose="020B0503020204020204" pitchFamily="34" charset="-122"/>
              </a:rPr>
              <a:t>随手丢烟在校园，脏的是环境，丢的是形象！</a:t>
            </a:r>
            <a:endParaRPr lang="zh-CN" altLang="en-US" sz="2400">
              <a:latin typeface="微软雅黑" panose="020B0503020204020204" pitchFamily="34" charset="-122"/>
              <a:ea typeface="微软雅黑" panose="020B0503020204020204" pitchFamily="34" charset="-122"/>
            </a:endParaRPr>
          </a:p>
          <a:p>
            <a:pPr indent="0" fontAlgn="auto">
              <a:lnSpc>
                <a:spcPct val="150000"/>
              </a:lnSpc>
            </a:pPr>
            <a:r>
              <a:rPr lang="zh-CN" altLang="en-US" sz="2400">
                <a:latin typeface="微软雅黑" panose="020B0503020204020204" pitchFamily="34" charset="-122"/>
                <a:ea typeface="微软雅黑" panose="020B0503020204020204" pitchFamily="34" charset="-122"/>
              </a:rPr>
              <a:t>面对来客不主动，缺的是礼仪，损的是校誉！</a:t>
            </a:r>
            <a:endParaRPr lang="zh-CN" altLang="en-US" sz="2400">
              <a:latin typeface="微软雅黑" panose="020B0503020204020204" pitchFamily="34" charset="-122"/>
              <a:ea typeface="微软雅黑" panose="020B0503020204020204" pitchFamily="34" charset="-122"/>
            </a:endParaRPr>
          </a:p>
          <a:p>
            <a:pPr indent="0" fontAlgn="auto">
              <a:lnSpc>
                <a:spcPct val="150000"/>
              </a:lnSpc>
            </a:pPr>
            <a:r>
              <a:rPr lang="zh-CN" altLang="en-US" sz="2400">
                <a:latin typeface="微软雅黑" panose="020B0503020204020204" pitchFamily="34" charset="-122"/>
                <a:ea typeface="微软雅黑" panose="020B0503020204020204" pitchFamily="34" charset="-122"/>
              </a:rPr>
              <a:t>宿舍嘈杂不整理，乱的是空间，失的是和谐！</a:t>
            </a:r>
            <a:endParaRPr lang="zh-CN" altLang="en-US" sz="2400">
              <a:latin typeface="微软雅黑" panose="020B0503020204020204" pitchFamily="34" charset="-122"/>
              <a:ea typeface="微软雅黑" panose="020B0503020204020204" pitchFamily="34" charset="-122"/>
            </a:endParaRPr>
          </a:p>
          <a:p>
            <a:pPr indent="0" fontAlgn="auto">
              <a:lnSpc>
                <a:spcPct val="150000"/>
              </a:lnSpc>
            </a:pPr>
            <a:r>
              <a:rPr lang="zh-CN" altLang="en-US" sz="2400">
                <a:latin typeface="微软雅黑" panose="020B0503020204020204" pitchFamily="34" charset="-122"/>
                <a:ea typeface="微软雅黑" panose="020B0503020204020204" pitchFamily="34" charset="-122"/>
              </a:rPr>
              <a:t>课余躺平无自律，输的是自己，愧的是身份！</a:t>
            </a:r>
            <a:endParaRPr lang="zh-CN" altLang="en-US" sz="2400">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526400" y="2692870"/>
            <a:ext cx="9144000" cy="1000240"/>
          </a:xfrm>
        </p:spPr>
        <p:txBody>
          <a:bodyPr>
            <a:normAutofit fontScale="90000"/>
          </a:bodyPr>
          <a:lstStyle/>
          <a:p>
            <a:pPr marL="0" indent="0" fontAlgn="auto">
              <a:lnSpc>
                <a:spcPts val="6600"/>
              </a:lnSpc>
            </a:pPr>
            <a:r>
              <a:rPr spc="300">
                <a:solidFill>
                  <a:schemeClr val="tx2">
                    <a:lumMod val="75000"/>
                    <a:lumOff val="25000"/>
                  </a:schemeClr>
                </a:solidFill>
                <a:sym typeface="+mn-ea"/>
              </a:rPr>
              <a:t>文明之行： </a:t>
            </a:r>
            <a:br>
              <a:rPr spc="300">
                <a:solidFill>
                  <a:schemeClr val="tx2">
                    <a:lumMod val="75000"/>
                    <a:lumOff val="25000"/>
                  </a:schemeClr>
                </a:solidFill>
                <a:sym typeface="+mn-ea"/>
              </a:rPr>
            </a:br>
            <a:r>
              <a:rPr spc="300">
                <a:solidFill>
                  <a:schemeClr val="tx2">
                    <a:lumMod val="75000"/>
                    <a:lumOff val="25000"/>
                  </a:schemeClr>
                </a:solidFill>
                <a:sym typeface="+mn-ea"/>
              </a:rPr>
              <a:t>以礼立身</a:t>
            </a:r>
            <a:r>
              <a:rPr lang="en-US" altLang="zh-CN" spc="300">
                <a:solidFill>
                  <a:schemeClr val="tx2">
                    <a:lumMod val="75000"/>
                    <a:lumOff val="25000"/>
                  </a:schemeClr>
                </a:solidFill>
                <a:sym typeface="+mn-ea"/>
              </a:rPr>
              <a:t> </a:t>
            </a:r>
            <a:r>
              <a:rPr spc="300">
                <a:solidFill>
                  <a:schemeClr val="tx2">
                    <a:lumMod val="75000"/>
                    <a:lumOff val="25000"/>
                  </a:schemeClr>
                </a:solidFill>
                <a:sym typeface="+mn-ea"/>
              </a:rPr>
              <a:t> 以行荣校</a:t>
            </a:r>
            <a:endParaRPr spc="300">
              <a:solidFill>
                <a:schemeClr val="tx2">
                  <a:lumMod val="75000"/>
                  <a:lumOff val="25000"/>
                </a:schemeClr>
              </a:solidFill>
              <a:sym typeface="+mn-ea"/>
            </a:endParaRPr>
          </a:p>
        </p:txBody>
      </p:sp>
      <p:sp>
        <p:nvSpPr>
          <p:cNvPr id="6" name="节编号"/>
          <p:cNvSpPr>
            <a:spLocks noGrp="1"/>
          </p:cNvSpPr>
          <p:nvPr>
            <p:ph type="body" sz="quarter" idx="13"/>
            <p:custDataLst>
              <p:tags r:id="rId2"/>
            </p:custDataLst>
          </p:nvPr>
        </p:nvSpPr>
        <p:spPr/>
        <p:txBody>
          <a:bodyPr/>
          <a:lstStyle/>
          <a:p>
            <a:r>
              <a:rPr lang="en-US" altLang="zh-CN"/>
              <a:t>PART 03</a:t>
            </a:r>
            <a:endParaRPr lang="en-US" altLang="zh-CN"/>
          </a:p>
        </p:txBody>
      </p:sp>
      <p:pic>
        <p:nvPicPr>
          <p:cNvPr id="9" name="Picture 30" descr="校徽"/>
          <p:cNvPicPr>
            <a:picLocks noChangeAspect="1"/>
          </p:cNvPicPr>
          <p:nvPr/>
        </p:nvPicPr>
        <p:blipFill>
          <a:blip r:embed="rId3"/>
          <a:stretch>
            <a:fillRect/>
          </a:stretch>
        </p:blipFill>
        <p:spPr>
          <a:xfrm>
            <a:off x="8183450" y="-142"/>
            <a:ext cx="3865784" cy="964353"/>
          </a:xfrm>
          <a:prstGeom prst="rect">
            <a:avLst/>
          </a:prstGeom>
          <a:noFill/>
          <a:ln w="9525">
            <a:noFill/>
          </a:ln>
        </p:spPr>
      </p:pic>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541020"/>
          </a:xfrm>
          <a:prstGeom prst="rect">
            <a:avLst/>
          </a:prstGeom>
          <a:noFill/>
        </p:spPr>
        <p:txBody>
          <a:bodyPr wrap="square" lIns="0" tIns="0" rIns="0" bIns="0" rtlCol="0">
            <a:spAutoFit/>
          </a:bodyPr>
          <a:lstStyle/>
          <a:p>
            <a:pPr algn="l">
              <a:lnSpc>
                <a:spcPct val="110000"/>
              </a:lnSpc>
              <a:buClrTx/>
              <a:buSzTx/>
              <a:buFontTx/>
            </a:pPr>
            <a:r>
              <a:rPr lang="zh-CN" altLang="en-US" sz="3200" b="1" spc="300" dirty="0">
                <a:solidFill>
                  <a:schemeClr val="tx2">
                    <a:lumMod val="75000"/>
                    <a:lumOff val="25000"/>
                  </a:schemeClr>
                </a:solidFill>
                <a:latin typeface="+mj-ea"/>
                <a:ea typeface="+mj-ea"/>
                <a:cs typeface="+mj-cs"/>
              </a:rPr>
              <a:t>（一）积极热情，举止得体</a:t>
            </a:r>
            <a:endParaRPr lang="zh-CN" altLang="en-US" sz="3200" b="1" spc="300" dirty="0">
              <a:solidFill>
                <a:schemeClr val="tx2">
                  <a:lumMod val="75000"/>
                  <a:lumOff val="25000"/>
                </a:schemeClr>
              </a:solidFill>
              <a:latin typeface="+mj-ea"/>
              <a:ea typeface="+mj-ea"/>
              <a:cs typeface="+mj-cs"/>
            </a:endParaRPr>
          </a:p>
        </p:txBody>
      </p:sp>
      <p:pic>
        <p:nvPicPr>
          <p:cNvPr id="5" name="图片 4" descr="C:/Users/Admin/Desktop/14.png14"/>
          <p:cNvPicPr>
            <a:picLocks noChangeAspect="1"/>
          </p:cNvPicPr>
          <p:nvPr>
            <p:custDataLst>
              <p:tags r:id="rId1"/>
            </p:custDataLst>
          </p:nvPr>
        </p:nvPicPr>
        <p:blipFill>
          <a:blip r:embed="rId2"/>
          <a:srcRect l="8857" r="8857"/>
          <a:stretch>
            <a:fillRect/>
          </a:stretch>
        </p:blipFill>
        <p:spPr>
          <a:xfrm>
            <a:off x="696583" y="1556579"/>
            <a:ext cx="5256122" cy="3591505"/>
          </a:xfrm>
          <a:prstGeom prst="rect">
            <a:avLst/>
          </a:prstGeom>
        </p:spPr>
      </p:pic>
      <p:sp>
        <p:nvSpPr>
          <p:cNvPr id="6" name="矩形 5"/>
          <p:cNvSpPr/>
          <p:nvPr>
            <p:custDataLst>
              <p:tags r:id="rId3"/>
            </p:custDataLst>
          </p:nvPr>
        </p:nvSpPr>
        <p:spPr>
          <a:xfrm>
            <a:off x="2616758" y="5279408"/>
            <a:ext cx="1415772" cy="461665"/>
          </a:xfrm>
          <a:prstGeom prst="rect">
            <a:avLst/>
          </a:prstGeom>
        </p:spPr>
        <p:txBody>
          <a:bodyPr wrap="none">
            <a:spAutoFit/>
          </a:bodyPr>
          <a:lstStyle/>
          <a:p>
            <a:r>
              <a:rPr lang="zh-CN" altLang="zh-CN" sz="2400" b="1" kern="100" smtClean="0">
                <a:latin typeface="微软雅黑" panose="020B0503020204020204" pitchFamily="34" charset="-122"/>
                <a:ea typeface="微软雅黑" panose="020B0503020204020204" pitchFamily="34" charset="-122"/>
                <a:cs typeface="仿宋" panose="02010609060101010101" pitchFamily="49" charset="-122"/>
              </a:rPr>
              <a:t>遇师问好</a:t>
            </a:r>
            <a:endParaRPr lang="zh-CN" altLang="en-US" sz="2400" b="1" dirty="0"/>
          </a:p>
        </p:txBody>
      </p:sp>
      <p:pic>
        <p:nvPicPr>
          <p:cNvPr id="1026" name="Picture 2" descr="https://img2.baidu.com/it/u=1118585406,3069710178&amp;fm=253&amp;fmt=auto&amp;app=138&amp;f=JPEG?w=750&amp;h=500"/>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bwMode="auto">
          <a:xfrm>
            <a:off x="6311047" y="1550277"/>
            <a:ext cx="5396710" cy="359780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custDataLst>
              <p:tags r:id="rId6"/>
            </p:custDataLst>
          </p:nvPr>
        </p:nvSpPr>
        <p:spPr>
          <a:xfrm>
            <a:off x="7993739" y="5279407"/>
            <a:ext cx="2031325" cy="461665"/>
          </a:xfrm>
          <a:prstGeom prst="rect">
            <a:avLst/>
          </a:prstGeom>
        </p:spPr>
        <p:txBody>
          <a:bodyPr wrap="none">
            <a:spAutoFit/>
          </a:bodyPr>
          <a:lstStyle/>
          <a:p>
            <a:r>
              <a:rPr lang="zh-CN" altLang="zh-CN" sz="2400" b="1" kern="100" dirty="0">
                <a:latin typeface="微软雅黑" panose="020B0503020204020204" pitchFamily="34" charset="-122"/>
                <a:ea typeface="微软雅黑" panose="020B0503020204020204" pitchFamily="34" charset="-122"/>
                <a:cs typeface="仿宋" panose="02010609060101010101" pitchFamily="49" charset="-122"/>
              </a:rPr>
              <a:t>“礼”从口出</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custDataLst>
              <p:tags r:id="rId7"/>
            </p:custDataLst>
          </p:nvPr>
        </p:nvSpPr>
        <p:spPr>
          <a:xfrm>
            <a:off x="1295294" y="5741072"/>
            <a:ext cx="4297680" cy="368300"/>
          </a:xfrm>
          <a:prstGeom prst="rect">
            <a:avLst/>
          </a:prstGeom>
        </p:spPr>
        <p:txBody>
          <a:bodyPr wrap="none">
            <a:spAutoFit/>
          </a:bodyPr>
          <a:lstStyle/>
          <a:p>
            <a:r>
              <a:rPr lang="zh-CN" altLang="zh-CN" kern="100" dirty="0">
                <a:latin typeface="微软雅黑" panose="020B0503020204020204" pitchFamily="34" charset="-122"/>
                <a:ea typeface="微软雅黑" panose="020B0503020204020204" pitchFamily="34" charset="-122"/>
                <a:cs typeface="仿宋" panose="02010609060101010101" pitchFamily="49" charset="-122"/>
              </a:rPr>
              <a:t>尊师崇</a:t>
            </a:r>
            <a:r>
              <a:rPr lang="zh-CN" altLang="zh-CN" kern="100" dirty="0" smtClean="0">
                <a:latin typeface="微软雅黑" panose="020B0503020204020204" pitchFamily="34" charset="-122"/>
                <a:ea typeface="微软雅黑" panose="020B0503020204020204" pitchFamily="34" charset="-122"/>
                <a:cs typeface="仿宋" panose="02010609060101010101" pitchFamily="49" charset="-122"/>
              </a:rPr>
              <a:t>礼</a:t>
            </a:r>
            <a:r>
              <a:rPr lang="zh-CN" altLang="en-US" kern="100" dirty="0" smtClean="0">
                <a:latin typeface="微软雅黑" panose="020B0503020204020204" pitchFamily="34" charset="-122"/>
                <a:ea typeface="微软雅黑" panose="020B0503020204020204" pitchFamily="34" charset="-122"/>
                <a:cs typeface="仿宋" panose="02010609060101010101" pitchFamily="49" charset="-122"/>
              </a:rPr>
              <a:t>，展现新时代大学生的良好风貌</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custDataLst>
              <p:tags r:id="rId8"/>
            </p:custDataLst>
          </p:nvPr>
        </p:nvSpPr>
        <p:spPr>
          <a:xfrm>
            <a:off x="6834688" y="5750004"/>
            <a:ext cx="4754880" cy="368300"/>
          </a:xfrm>
          <a:prstGeom prst="rect">
            <a:avLst/>
          </a:prstGeom>
        </p:spPr>
        <p:txBody>
          <a:bodyPr wrap="none">
            <a:spAutoFit/>
          </a:bodyPr>
          <a:lstStyle/>
          <a:p>
            <a:r>
              <a:rPr lang="zh-CN" altLang="zh-CN" sz="1800" kern="100" dirty="0">
                <a:latin typeface="微软雅黑" panose="020B0503020204020204" pitchFamily="34" charset="-122"/>
                <a:ea typeface="微软雅黑" panose="020B0503020204020204" pitchFamily="34" charset="-122"/>
                <a:cs typeface="仿宋" panose="02010609060101010101" pitchFamily="49" charset="-122"/>
              </a:rPr>
              <a:t>“您好”先行，说话有“请”、事毕“感谢”</a:t>
            </a:r>
            <a:endParaRPr lang="zh-CN" altLang="zh-CN" sz="1800" kern="100" dirty="0">
              <a:latin typeface="微软雅黑" panose="020B0503020204020204" pitchFamily="34" charset="-122"/>
              <a:ea typeface="微软雅黑" panose="020B0503020204020204" pitchFamily="34" charset="-122"/>
              <a:cs typeface="仿宋"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492125"/>
          </a:xfrm>
          <a:prstGeom prst="rect">
            <a:avLst/>
          </a:prstGeom>
          <a:noFill/>
        </p:spPr>
        <p:txBody>
          <a:bodyPr wrap="square" lIns="0" tIns="0" rIns="0" bIns="0" rtlCol="0">
            <a:spAutoFit/>
          </a:bodyPr>
          <a:lstStyle/>
          <a:p>
            <a:r>
              <a:rPr lang="zh-CN" sz="3200" b="1" spc="300" dirty="0">
                <a:solidFill>
                  <a:schemeClr val="tx2">
                    <a:lumMod val="75000"/>
                    <a:lumOff val="25000"/>
                  </a:schemeClr>
                </a:solidFill>
                <a:latin typeface="+mj-ea"/>
                <a:ea typeface="+mj-ea"/>
                <a:cs typeface="+mj-cs"/>
              </a:rPr>
              <a:t>（二）</a:t>
            </a:r>
            <a:r>
              <a:rPr lang="zh-CN" altLang="en-US" sz="3200" b="1" spc="300" dirty="0">
                <a:solidFill>
                  <a:schemeClr val="tx2">
                    <a:lumMod val="75000"/>
                    <a:lumOff val="25000"/>
                  </a:schemeClr>
                </a:solidFill>
                <a:latin typeface="+mj-ea"/>
                <a:ea typeface="+mj-ea"/>
                <a:cs typeface="+mj-cs"/>
              </a:rPr>
              <a:t>笃学正风，尊师重教</a:t>
            </a:r>
            <a:endParaRPr lang="zh-CN" altLang="en-US" sz="3200" b="1" spc="300" dirty="0">
              <a:solidFill>
                <a:schemeClr val="tx2">
                  <a:lumMod val="75000"/>
                  <a:lumOff val="25000"/>
                </a:schemeClr>
              </a:solidFill>
              <a:latin typeface="+mj-ea"/>
              <a:ea typeface="+mj-ea"/>
              <a:cs typeface="+mj-cs"/>
            </a:endParaRPr>
          </a:p>
        </p:txBody>
      </p:sp>
      <p:sp>
        <p:nvSpPr>
          <p:cNvPr id="6" name="矩形 5"/>
          <p:cNvSpPr/>
          <p:nvPr/>
        </p:nvSpPr>
        <p:spPr>
          <a:xfrm>
            <a:off x="2169300" y="5317129"/>
            <a:ext cx="2077685" cy="461665"/>
          </a:xfrm>
          <a:prstGeom prst="rect">
            <a:avLst/>
          </a:prstGeom>
        </p:spPr>
        <p:txBody>
          <a:bodyPr wrap="none">
            <a:spAutoFit/>
          </a:bodyPr>
          <a:lstStyle/>
          <a:p>
            <a:r>
              <a:rPr lang="zh-CN" altLang="en-US" sz="2400" b="1" kern="100" dirty="0" smtClean="0">
                <a:latin typeface="微软雅黑" panose="020B0503020204020204" pitchFamily="34" charset="-122"/>
                <a:ea typeface="微软雅黑" panose="020B0503020204020204" pitchFamily="34" charset="-122"/>
                <a:cs typeface="仿宋" panose="02010609060101010101" pitchFamily="49" charset="-122"/>
              </a:rPr>
              <a:t>课前师生互礼</a:t>
            </a:r>
            <a:endParaRPr lang="zh-CN" altLang="en-US" sz="2400" b="1" dirty="0"/>
          </a:p>
        </p:txBody>
      </p:sp>
      <p:sp>
        <p:nvSpPr>
          <p:cNvPr id="7" name="矩形 6"/>
          <p:cNvSpPr/>
          <p:nvPr/>
        </p:nvSpPr>
        <p:spPr>
          <a:xfrm>
            <a:off x="8145065" y="5258885"/>
            <a:ext cx="2031325" cy="461665"/>
          </a:xfrm>
          <a:prstGeom prst="rect">
            <a:avLst/>
          </a:prstGeom>
        </p:spPr>
        <p:txBody>
          <a:bodyPr wrap="none">
            <a:spAutoFit/>
          </a:bodyPr>
          <a:lstStyle/>
          <a:p>
            <a:r>
              <a:rPr lang="zh-CN" altLang="en-US" sz="2400" b="1" kern="100" dirty="0" smtClean="0">
                <a:latin typeface="微软雅黑" panose="020B0503020204020204" pitchFamily="34" charset="-122"/>
                <a:ea typeface="微软雅黑" panose="020B0503020204020204" pitchFamily="34" charset="-122"/>
                <a:cs typeface="仿宋" panose="02010609060101010101" pitchFamily="49" charset="-122"/>
              </a:rPr>
              <a:t>“两无两禁”</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227" t="-347" r="-12465" b="347"/>
          <a:stretch>
            <a:fillRect/>
          </a:stretch>
        </p:blipFill>
        <p:spPr>
          <a:xfrm>
            <a:off x="6356662" y="1730370"/>
            <a:ext cx="5852065" cy="3402712"/>
          </a:xfrm>
          <a:prstGeom prst="rect">
            <a:avLst/>
          </a:prstGeom>
        </p:spPr>
      </p:pic>
      <p:pic>
        <p:nvPicPr>
          <p:cNvPr id="2050" name="Picture 2" descr="初中女孩 小学生 会话类图片素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284" y="1730370"/>
            <a:ext cx="5107258" cy="340271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112727" y="5778794"/>
            <a:ext cx="6096000" cy="645160"/>
          </a:xfrm>
          <a:prstGeom prst="rect">
            <a:avLst/>
          </a:prstGeom>
        </p:spPr>
        <p:txBody>
          <a:bodyPr>
            <a:spAutoFit/>
          </a:bodyPr>
          <a:lstStyle/>
          <a:p>
            <a:pPr algn="ctr">
              <a:buClrTx/>
              <a:buSzTx/>
              <a:buFontTx/>
            </a:pPr>
            <a:r>
              <a:rPr lang="zh-CN" altLang="zh-CN" sz="1800" kern="100">
                <a:latin typeface="微软雅黑" panose="020B0503020204020204" pitchFamily="34" charset="-122"/>
                <a:ea typeface="微软雅黑" panose="020B0503020204020204" pitchFamily="34" charset="-122"/>
                <a:cs typeface="仿宋" panose="02010609060101010101" pitchFamily="49" charset="-122"/>
              </a:rPr>
              <a:t>无迟到早退、无旷课</a:t>
            </a:r>
            <a:endParaRPr lang="zh-CN" altLang="zh-CN" sz="1800" kern="100">
              <a:latin typeface="微软雅黑" panose="020B0503020204020204" pitchFamily="34" charset="-122"/>
              <a:ea typeface="微软雅黑" panose="020B0503020204020204" pitchFamily="34" charset="-122"/>
              <a:cs typeface="仿宋" panose="02010609060101010101" pitchFamily="49" charset="-122"/>
            </a:endParaRPr>
          </a:p>
          <a:p>
            <a:pPr algn="ctr">
              <a:buClrTx/>
              <a:buSzTx/>
              <a:buFontTx/>
            </a:pPr>
            <a:r>
              <a:rPr lang="zh-CN" altLang="zh-CN" sz="1800" kern="100">
                <a:latin typeface="微软雅黑" panose="020B0503020204020204" pitchFamily="34" charset="-122"/>
                <a:ea typeface="微软雅黑" panose="020B0503020204020204" pitchFamily="34" charset="-122"/>
                <a:cs typeface="仿宋" panose="02010609060101010101" pitchFamily="49" charset="-122"/>
              </a:rPr>
              <a:t>禁止带食品进教学区、禁止在公共区域吸烟</a:t>
            </a:r>
            <a:endParaRPr lang="zh-CN" altLang="zh-CN" sz="1800" kern="10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nvSpPr>
        <p:spPr>
          <a:xfrm>
            <a:off x="1110276" y="5917293"/>
            <a:ext cx="4069080" cy="368300"/>
          </a:xfrm>
          <a:prstGeom prst="rect">
            <a:avLst/>
          </a:prstGeom>
        </p:spPr>
        <p:txBody>
          <a:bodyPr wrap="none">
            <a:spAutoFit/>
          </a:bodyPr>
          <a:lstStyle/>
          <a:p>
            <a:r>
              <a:rPr lang="zh-CN" altLang="zh-CN" kern="100">
                <a:latin typeface="微软雅黑" panose="020B0503020204020204" pitchFamily="34" charset="-122"/>
                <a:ea typeface="微软雅黑" panose="020B0503020204020204" pitchFamily="34" charset="-122"/>
                <a:cs typeface="仿宋" panose="02010609060101010101" pitchFamily="49" charset="-122"/>
              </a:rPr>
              <a:t>课前为老师擦黑板，课间为老师倒杯水</a:t>
            </a: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492125"/>
          </a:xfrm>
          <a:prstGeom prst="rect">
            <a:avLst/>
          </a:prstGeom>
          <a:noFill/>
        </p:spPr>
        <p:txBody>
          <a:bodyPr wrap="square" lIns="0" tIns="0" rIns="0" bIns="0" rtlCol="0">
            <a:spAutoFit/>
          </a:bodyPr>
          <a:lstStyle/>
          <a:p>
            <a:r>
              <a:rPr lang="zh-CN" sz="3200" b="1" spc="300" dirty="0">
                <a:solidFill>
                  <a:schemeClr val="tx2">
                    <a:lumMod val="75000"/>
                    <a:lumOff val="25000"/>
                  </a:schemeClr>
                </a:solidFill>
                <a:latin typeface="+mj-ea"/>
                <a:ea typeface="+mj-ea"/>
                <a:cs typeface="+mj-cs"/>
              </a:rPr>
              <a:t>（三）</a:t>
            </a:r>
            <a:r>
              <a:rPr lang="zh-CN" altLang="en-US" sz="3200" b="1" spc="300" dirty="0">
                <a:solidFill>
                  <a:schemeClr val="tx2">
                    <a:lumMod val="75000"/>
                    <a:lumOff val="25000"/>
                  </a:schemeClr>
                </a:solidFill>
                <a:latin typeface="+mj-ea"/>
                <a:ea typeface="+mj-ea"/>
                <a:cs typeface="+mj-cs"/>
              </a:rPr>
              <a:t>勤学笃行，全面发展</a:t>
            </a:r>
            <a:endParaRPr lang="zh-CN" altLang="en-US" sz="3200" b="1" spc="300" dirty="0">
              <a:solidFill>
                <a:schemeClr val="tx2">
                  <a:lumMod val="75000"/>
                  <a:lumOff val="25000"/>
                </a:schemeClr>
              </a:solidFill>
              <a:latin typeface="+mj-ea"/>
              <a:ea typeface="+mj-ea"/>
              <a:cs typeface="+mj-cs"/>
            </a:endParaRPr>
          </a:p>
        </p:txBody>
      </p:sp>
      <p:sp>
        <p:nvSpPr>
          <p:cNvPr id="6" name="矩形 5"/>
          <p:cNvSpPr/>
          <p:nvPr>
            <p:custDataLst>
              <p:tags r:id="rId1"/>
            </p:custDataLst>
          </p:nvPr>
        </p:nvSpPr>
        <p:spPr>
          <a:xfrm>
            <a:off x="1968579" y="5269880"/>
            <a:ext cx="29260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合理规划、主动学习</a:t>
            </a:r>
            <a:endParaRPr lang="zh-CN" altLang="en-US" sz="2400" b="1" dirty="0"/>
          </a:p>
        </p:txBody>
      </p:sp>
      <p:sp>
        <p:nvSpPr>
          <p:cNvPr id="7" name="矩形 6"/>
          <p:cNvSpPr/>
          <p:nvPr>
            <p:custDataLst>
              <p:tags r:id="rId2"/>
            </p:custDataLst>
          </p:nvPr>
        </p:nvSpPr>
        <p:spPr>
          <a:xfrm>
            <a:off x="7608072" y="5269958"/>
            <a:ext cx="29260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积极参加、主动作为</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4" name="矩形 3"/>
          <p:cNvSpPr/>
          <p:nvPr>
            <p:custDataLst>
              <p:tags r:id="rId3"/>
            </p:custDataLst>
          </p:nvPr>
        </p:nvSpPr>
        <p:spPr>
          <a:xfrm>
            <a:off x="6112510" y="5778500"/>
            <a:ext cx="5998210" cy="368300"/>
          </a:xfrm>
          <a:prstGeom prst="rect">
            <a:avLst/>
          </a:prstGeom>
        </p:spPr>
        <p:txBody>
          <a:bodyPr wrap="square">
            <a:spAutoFit/>
          </a:bodyPr>
          <a:lstStyle/>
          <a:p>
            <a:pPr algn="ctr">
              <a:buClrTx/>
              <a:buSzTx/>
              <a:buFontTx/>
            </a:pPr>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参加各类活动，为学习高质量发展出力</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custDataLst>
              <p:tags r:id="rId4"/>
            </p:custDataLst>
          </p:nvPr>
        </p:nvSpPr>
        <p:spPr>
          <a:xfrm>
            <a:off x="970993" y="5805464"/>
            <a:ext cx="4983480" cy="368300"/>
          </a:xfrm>
          <a:prstGeom prst="rect">
            <a:avLst/>
          </a:prstGeom>
        </p:spPr>
        <p:txBody>
          <a:bodyPr wrap="none">
            <a:spAutoFit/>
          </a:bodyPr>
          <a:lstStyle/>
          <a:p>
            <a:r>
              <a:rPr lang="zh-CN" altLang="en-US" kern="100" dirty="0">
                <a:latin typeface="微软雅黑" panose="020B0503020204020204" pitchFamily="34" charset="-122"/>
                <a:ea typeface="微软雅黑" panose="020B0503020204020204" pitchFamily="34" charset="-122"/>
                <a:cs typeface="仿宋" panose="02010609060101010101" pitchFamily="49" charset="-122"/>
              </a:rPr>
              <a:t>拒绝摆烂躺平，做好未来学习、生活的长远规划</a:t>
            </a:r>
            <a:endParaRPr lang="zh-CN" altLang="en-US" dirty="0">
              <a:latin typeface="微软雅黑" panose="020B0503020204020204" pitchFamily="34" charset="-122"/>
              <a:ea typeface="微软雅黑" panose="020B0503020204020204" pitchFamily="34" charset="-122"/>
            </a:endParaRPr>
          </a:p>
        </p:txBody>
      </p:sp>
      <p:pic>
        <p:nvPicPr>
          <p:cNvPr id="3074" name="Picture 2" descr="C:/Users/Admin/Desktop/14.jpg14"/>
          <p:cNvPicPr>
            <a:picLocks noChangeAspect="1" noChangeArrowheads="1"/>
          </p:cNvPicPr>
          <p:nvPr>
            <p:custDataLst>
              <p:tags r:id="rId5"/>
            </p:custDataLst>
          </p:nvPr>
        </p:nvPicPr>
        <p:blipFill>
          <a:blip r:embed="rId6"/>
          <a:srcRect l="7066" r="7066"/>
          <a:stretch>
            <a:fillRect/>
          </a:stretch>
        </p:blipFill>
        <p:spPr bwMode="auto">
          <a:xfrm>
            <a:off x="6346903" y="1522243"/>
            <a:ext cx="5228062" cy="34180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Desktop/12.jpg12"/>
          <p:cNvPicPr>
            <a:picLocks noChangeAspect="1" noChangeArrowheads="1"/>
          </p:cNvPicPr>
          <p:nvPr>
            <p:custDataLst>
              <p:tags r:id="rId7"/>
            </p:custDataLst>
          </p:nvPr>
        </p:nvPicPr>
        <p:blipFill>
          <a:blip r:embed="rId8"/>
          <a:srcRect t="3227" b="3227"/>
          <a:stretch>
            <a:fillRect/>
          </a:stretch>
        </p:blipFill>
        <p:spPr bwMode="auto">
          <a:xfrm>
            <a:off x="461670" y="1512656"/>
            <a:ext cx="5492944" cy="34275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10" name="圆角矩形 10"/>
          <p:cNvSpPr/>
          <p:nvPr>
            <p:custDataLst>
              <p:tags r:id="rId2"/>
            </p:custDataLst>
          </p:nvPr>
        </p:nvSpPr>
        <p:spPr>
          <a:xfrm>
            <a:off x="4768215" y="1760615"/>
            <a:ext cx="6788785" cy="982418"/>
          </a:xfrm>
          <a:prstGeom prst="roundRect">
            <a:avLst>
              <a:gd name="adj" fmla="val 50000"/>
            </a:avLst>
          </a:prstGeom>
          <a:solidFill>
            <a:schemeClr val="bg1"/>
          </a:solidFill>
          <a:ln>
            <a:solidFill>
              <a:schemeClr val="accent1">
                <a:lumMod val="20000"/>
                <a:lumOff val="80000"/>
              </a:schemeClr>
            </a:solidFill>
          </a:ln>
          <a:effectLst>
            <a:outerShdw blurRad="127000" dist="127000" dir="2700000" algn="tl" rotWithShape="0">
              <a:schemeClr val="bg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90000"/>
                  </a:schemeClr>
                </a:solidFill>
              </a:ln>
              <a:solidFill>
                <a:schemeClr val="bg1"/>
              </a:solidFill>
              <a:latin typeface="+mn-ea"/>
            </a:endParaRPr>
          </a:p>
        </p:txBody>
      </p:sp>
      <p:sp>
        <p:nvSpPr>
          <p:cNvPr id="11" name="圆角矩形 14"/>
          <p:cNvSpPr/>
          <p:nvPr>
            <p:custDataLst>
              <p:tags r:id="rId3"/>
            </p:custDataLst>
          </p:nvPr>
        </p:nvSpPr>
        <p:spPr>
          <a:xfrm>
            <a:off x="4768215" y="2875998"/>
            <a:ext cx="6788785" cy="982418"/>
          </a:xfrm>
          <a:prstGeom prst="roundRect">
            <a:avLst>
              <a:gd name="adj" fmla="val 50000"/>
            </a:avLst>
          </a:prstGeom>
          <a:solidFill>
            <a:schemeClr val="bg1"/>
          </a:solidFill>
          <a:ln>
            <a:solidFill>
              <a:schemeClr val="accent1">
                <a:lumMod val="20000"/>
                <a:lumOff val="80000"/>
              </a:schemeClr>
            </a:solidFill>
          </a:ln>
          <a:effectLst>
            <a:outerShdw blurRad="127000" dist="127000" dir="2700000" algn="tl" rotWithShape="0">
              <a:schemeClr val="bg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90000"/>
                  </a:schemeClr>
                </a:solidFill>
              </a:ln>
              <a:solidFill>
                <a:schemeClr val="bg1"/>
              </a:solidFill>
              <a:latin typeface="+mn-ea"/>
            </a:endParaRPr>
          </a:p>
        </p:txBody>
      </p:sp>
      <p:sp>
        <p:nvSpPr>
          <p:cNvPr id="12" name="圆角矩形 15"/>
          <p:cNvSpPr/>
          <p:nvPr>
            <p:custDataLst>
              <p:tags r:id="rId4"/>
            </p:custDataLst>
          </p:nvPr>
        </p:nvSpPr>
        <p:spPr>
          <a:xfrm>
            <a:off x="4768215" y="3991380"/>
            <a:ext cx="6788785" cy="982418"/>
          </a:xfrm>
          <a:prstGeom prst="roundRect">
            <a:avLst>
              <a:gd name="adj" fmla="val 50000"/>
            </a:avLst>
          </a:prstGeom>
          <a:solidFill>
            <a:schemeClr val="bg1"/>
          </a:solidFill>
          <a:ln>
            <a:solidFill>
              <a:schemeClr val="accent1">
                <a:lumMod val="20000"/>
                <a:lumOff val="80000"/>
              </a:schemeClr>
            </a:solidFill>
          </a:ln>
          <a:effectLst>
            <a:outerShdw blurRad="127000" dist="127000" dir="2700000" algn="tl" rotWithShape="0">
              <a:schemeClr val="bg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90000"/>
                  </a:schemeClr>
                </a:solidFill>
              </a:ln>
              <a:solidFill>
                <a:schemeClr val="bg1"/>
              </a:solidFill>
              <a:latin typeface="+mn-ea"/>
            </a:endParaRPr>
          </a:p>
        </p:txBody>
      </p:sp>
      <p:sp>
        <p:nvSpPr>
          <p:cNvPr id="6" name="序号"/>
          <p:cNvSpPr txBox="1"/>
          <p:nvPr>
            <p:custDataLst>
              <p:tags r:id="rId5"/>
            </p:custDataLst>
          </p:nvPr>
        </p:nvSpPr>
        <p:spPr>
          <a:xfrm>
            <a:off x="5090302" y="1950185"/>
            <a:ext cx="996231" cy="603279"/>
          </a:xfrm>
          <a:prstGeom prst="rect">
            <a:avLst/>
          </a:prstGeom>
          <a:noFill/>
        </p:spPr>
        <p:txBody>
          <a:bodyPr wrap="none" lIns="0" tIns="0" rIns="0" bIns="0" rtlCol="0" anchor="ctr" anchorCtr="0">
            <a:normAutofit/>
          </a:bodyPr>
          <a:lstStyle/>
          <a:p>
            <a:pPr algn="ctr">
              <a:lnSpc>
                <a:spcPct val="100000"/>
              </a:lnSpc>
            </a:pPr>
            <a:r>
              <a:rPr lang="en-US" sz="3200" b="1" dirty="0">
                <a:ln w="12700">
                  <a:solidFill>
                    <a:schemeClr val="tx2"/>
                  </a:solidFill>
                </a:ln>
                <a:solidFill>
                  <a:schemeClr val="accent1">
                    <a:lumMod val="20000"/>
                    <a:lumOff val="80000"/>
                  </a:schemeClr>
                </a:solidFill>
                <a:latin typeface="+mn-ea"/>
              </a:rPr>
              <a:t>01</a:t>
            </a:r>
            <a:endParaRPr lang="en-US" sz="3200" b="1" dirty="0">
              <a:ln w="12700">
                <a:solidFill>
                  <a:schemeClr val="tx2"/>
                </a:solidFill>
              </a:ln>
              <a:solidFill>
                <a:schemeClr val="accent1">
                  <a:lumMod val="20000"/>
                  <a:lumOff val="80000"/>
                </a:schemeClr>
              </a:solidFill>
              <a:latin typeface="+mn-ea"/>
            </a:endParaRPr>
          </a:p>
        </p:txBody>
      </p:sp>
      <p:sp>
        <p:nvSpPr>
          <p:cNvPr id="7" name="项标题"/>
          <p:cNvSpPr txBox="1"/>
          <p:nvPr>
            <p:custDataLst>
              <p:tags r:id="rId6"/>
            </p:custDataLst>
          </p:nvPr>
        </p:nvSpPr>
        <p:spPr>
          <a:xfrm>
            <a:off x="5966398" y="1950135"/>
            <a:ext cx="5357029" cy="602881"/>
          </a:xfrm>
          <a:prstGeom prst="rect">
            <a:avLst/>
          </a:prstGeom>
          <a:noFill/>
        </p:spPr>
        <p:txBody>
          <a:bodyPr wrap="square" lIns="0" tIns="0" rIns="0" bIns="0" rtlCol="0" anchor="ctr" anchorCtr="0">
            <a:noAutofit/>
          </a:bodyPr>
          <a:lstStyle/>
          <a:p>
            <a:pPr>
              <a:lnSpc>
                <a:spcPct val="100000"/>
              </a:lnSpc>
            </a:pPr>
            <a:r>
              <a:rPr lang="zh-CN" altLang="en-US" sz="2800" b="1" spc="300" dirty="0">
                <a:solidFill>
                  <a:schemeClr val="tx2"/>
                </a:solidFill>
                <a:latin typeface="+mj-ea"/>
                <a:ea typeface="+mj-ea"/>
              </a:rPr>
              <a:t>文明</a:t>
            </a:r>
            <a:r>
              <a:rPr lang="zh-CN" sz="2800" b="1" spc="300" dirty="0">
                <a:solidFill>
                  <a:schemeClr val="tx2"/>
                </a:solidFill>
                <a:latin typeface="+mj-ea"/>
                <a:ea typeface="+mj-ea"/>
              </a:rPr>
              <a:t>之重：</a:t>
            </a:r>
            <a:r>
              <a:rPr lang="zh-CN" sz="2400" b="1" spc="300" dirty="0">
                <a:solidFill>
                  <a:schemeClr val="tx2"/>
                </a:solidFill>
                <a:latin typeface="+mj-ea"/>
                <a:ea typeface="+mj-ea"/>
              </a:rPr>
              <a:t>修身立德，荣校之基</a:t>
            </a:r>
            <a:endParaRPr lang="zh-CN" sz="2400" b="1" spc="300" dirty="0">
              <a:solidFill>
                <a:schemeClr val="tx2"/>
              </a:solidFill>
              <a:latin typeface="+mj-ea"/>
              <a:ea typeface="+mj-ea"/>
            </a:endParaRPr>
          </a:p>
        </p:txBody>
      </p:sp>
      <p:sp>
        <p:nvSpPr>
          <p:cNvPr id="24" name="序号"/>
          <p:cNvSpPr txBox="1"/>
          <p:nvPr>
            <p:custDataLst>
              <p:tags r:id="rId7"/>
            </p:custDataLst>
          </p:nvPr>
        </p:nvSpPr>
        <p:spPr>
          <a:xfrm>
            <a:off x="5090302" y="3067086"/>
            <a:ext cx="996231" cy="603279"/>
          </a:xfrm>
          <a:prstGeom prst="rect">
            <a:avLst/>
          </a:prstGeom>
          <a:noFill/>
        </p:spPr>
        <p:txBody>
          <a:bodyPr wrap="none" lIns="0" tIns="0" rIns="0" bIns="0" rtlCol="0" anchor="ctr" anchorCtr="0">
            <a:normAutofit/>
          </a:bodyPr>
          <a:lstStyle/>
          <a:p>
            <a:pPr algn="ctr">
              <a:lnSpc>
                <a:spcPct val="100000"/>
              </a:lnSpc>
            </a:pPr>
            <a:r>
              <a:rPr lang="en-US" sz="3200" b="1" dirty="0">
                <a:ln w="12700">
                  <a:solidFill>
                    <a:schemeClr val="tx2"/>
                  </a:solidFill>
                </a:ln>
                <a:solidFill>
                  <a:schemeClr val="accent1">
                    <a:lumMod val="20000"/>
                    <a:lumOff val="80000"/>
                  </a:schemeClr>
                </a:solidFill>
                <a:latin typeface="+mn-ea"/>
              </a:rPr>
              <a:t>02</a:t>
            </a:r>
            <a:endParaRPr lang="en-US" sz="3200" b="1" dirty="0">
              <a:ln w="12700">
                <a:solidFill>
                  <a:schemeClr val="tx2"/>
                </a:solidFill>
              </a:ln>
              <a:solidFill>
                <a:schemeClr val="accent1">
                  <a:lumMod val="20000"/>
                  <a:lumOff val="80000"/>
                </a:schemeClr>
              </a:solidFill>
              <a:latin typeface="+mn-ea"/>
            </a:endParaRPr>
          </a:p>
        </p:txBody>
      </p:sp>
      <p:sp>
        <p:nvSpPr>
          <p:cNvPr id="25" name="项标题"/>
          <p:cNvSpPr txBox="1"/>
          <p:nvPr>
            <p:custDataLst>
              <p:tags r:id="rId8"/>
            </p:custDataLst>
          </p:nvPr>
        </p:nvSpPr>
        <p:spPr>
          <a:xfrm>
            <a:off x="6012815" y="3067050"/>
            <a:ext cx="5388610" cy="603250"/>
          </a:xfrm>
          <a:prstGeom prst="rect">
            <a:avLst/>
          </a:prstGeom>
          <a:noFill/>
        </p:spPr>
        <p:txBody>
          <a:bodyPr wrap="square" lIns="0" tIns="0" rIns="0" bIns="0" rtlCol="0" anchor="ctr" anchorCtr="0">
            <a:noAutofit/>
          </a:bodyPr>
          <a:lstStyle/>
          <a:p>
            <a:pPr>
              <a:lnSpc>
                <a:spcPct val="100000"/>
              </a:lnSpc>
            </a:pPr>
            <a:r>
              <a:rPr lang="zh-CN" altLang="en-US" sz="2800" b="1" spc="300" dirty="0">
                <a:solidFill>
                  <a:schemeClr val="tx2"/>
                </a:solidFill>
                <a:latin typeface="+mj-ea"/>
                <a:ea typeface="+mj-ea"/>
              </a:rPr>
              <a:t>文明之鉴：</a:t>
            </a:r>
            <a:r>
              <a:rPr lang="zh-CN" sz="2400" b="1" spc="300" dirty="0">
                <a:solidFill>
                  <a:schemeClr val="tx2"/>
                </a:solidFill>
                <a:latin typeface="+mj-ea"/>
                <a:ea typeface="+mj-ea"/>
              </a:rPr>
              <a:t>身边陋习 镜检自省</a:t>
            </a:r>
            <a:endParaRPr lang="zh-CN" altLang="en-US" sz="2800" b="1" spc="300" dirty="0">
              <a:solidFill>
                <a:schemeClr val="tx2"/>
              </a:solidFill>
              <a:latin typeface="+mj-ea"/>
              <a:ea typeface="+mj-ea"/>
            </a:endParaRPr>
          </a:p>
        </p:txBody>
      </p:sp>
      <p:sp>
        <p:nvSpPr>
          <p:cNvPr id="27" name="序号"/>
          <p:cNvSpPr txBox="1"/>
          <p:nvPr>
            <p:custDataLst>
              <p:tags r:id="rId9"/>
            </p:custDataLst>
          </p:nvPr>
        </p:nvSpPr>
        <p:spPr>
          <a:xfrm>
            <a:off x="5090302" y="4183987"/>
            <a:ext cx="996231" cy="603279"/>
          </a:xfrm>
          <a:prstGeom prst="rect">
            <a:avLst/>
          </a:prstGeom>
          <a:noFill/>
        </p:spPr>
        <p:txBody>
          <a:bodyPr wrap="none" lIns="0" tIns="0" rIns="0" bIns="0" rtlCol="0" anchor="ctr" anchorCtr="0">
            <a:normAutofit/>
          </a:bodyPr>
          <a:lstStyle/>
          <a:p>
            <a:pPr algn="ctr">
              <a:lnSpc>
                <a:spcPct val="100000"/>
              </a:lnSpc>
            </a:pPr>
            <a:r>
              <a:rPr lang="en-US" sz="3200" b="1" dirty="0">
                <a:ln w="12700">
                  <a:solidFill>
                    <a:schemeClr val="tx2"/>
                  </a:solidFill>
                </a:ln>
                <a:solidFill>
                  <a:schemeClr val="accent1">
                    <a:lumMod val="20000"/>
                    <a:lumOff val="80000"/>
                  </a:schemeClr>
                </a:solidFill>
                <a:latin typeface="+mn-ea"/>
              </a:rPr>
              <a:t>03</a:t>
            </a:r>
            <a:endParaRPr lang="en-US" sz="3200" b="1" dirty="0">
              <a:ln w="12700">
                <a:solidFill>
                  <a:schemeClr val="tx2"/>
                </a:solidFill>
              </a:ln>
              <a:solidFill>
                <a:schemeClr val="accent1">
                  <a:lumMod val="20000"/>
                  <a:lumOff val="80000"/>
                </a:schemeClr>
              </a:solidFill>
              <a:latin typeface="+mn-ea"/>
            </a:endParaRPr>
          </a:p>
        </p:txBody>
      </p:sp>
      <p:sp>
        <p:nvSpPr>
          <p:cNvPr id="28" name="项标题"/>
          <p:cNvSpPr txBox="1"/>
          <p:nvPr>
            <p:custDataLst>
              <p:tags r:id="rId10"/>
            </p:custDataLst>
          </p:nvPr>
        </p:nvSpPr>
        <p:spPr>
          <a:xfrm>
            <a:off x="6012815" y="4184015"/>
            <a:ext cx="5388610" cy="603250"/>
          </a:xfrm>
          <a:prstGeom prst="rect">
            <a:avLst/>
          </a:prstGeom>
          <a:noFill/>
        </p:spPr>
        <p:txBody>
          <a:bodyPr wrap="square" lIns="0" tIns="0" rIns="0" bIns="0" rtlCol="0" anchor="ctr" anchorCtr="0">
            <a:noAutofit/>
          </a:bodyPr>
          <a:lstStyle/>
          <a:p>
            <a:pPr>
              <a:lnSpc>
                <a:spcPct val="100000"/>
              </a:lnSpc>
            </a:pPr>
            <a:r>
              <a:rPr lang="zh-CN" altLang="en-US" sz="2800" b="1" spc="300" dirty="0">
                <a:solidFill>
                  <a:schemeClr val="tx2"/>
                </a:solidFill>
                <a:latin typeface="+mj-ea"/>
                <a:ea typeface="+mj-ea"/>
              </a:rPr>
              <a:t>文明之行：</a:t>
            </a:r>
            <a:r>
              <a:rPr lang="en-US" altLang="zh-CN" sz="2800" b="1" spc="300" dirty="0">
                <a:solidFill>
                  <a:schemeClr val="tx2"/>
                </a:solidFill>
                <a:latin typeface="+mj-ea"/>
                <a:ea typeface="+mj-ea"/>
              </a:rPr>
              <a:t> </a:t>
            </a:r>
            <a:r>
              <a:rPr lang="zh-CN" altLang="en-US" sz="2400" b="1" spc="300" dirty="0">
                <a:solidFill>
                  <a:schemeClr val="tx2"/>
                </a:solidFill>
                <a:latin typeface="+mj-ea"/>
                <a:ea typeface="+mj-ea"/>
              </a:rPr>
              <a:t>以礼立身</a:t>
            </a:r>
            <a:r>
              <a:rPr lang="en-US" altLang="zh-CN" sz="2400" b="1" spc="300" dirty="0">
                <a:solidFill>
                  <a:schemeClr val="tx2"/>
                </a:solidFill>
                <a:latin typeface="+mj-ea"/>
                <a:ea typeface="+mj-ea"/>
              </a:rPr>
              <a:t> </a:t>
            </a:r>
            <a:r>
              <a:rPr lang="zh-CN" altLang="en-US" sz="2400" b="1" spc="300" dirty="0">
                <a:solidFill>
                  <a:schemeClr val="tx2"/>
                </a:solidFill>
                <a:latin typeface="+mj-ea"/>
                <a:ea typeface="+mj-ea"/>
              </a:rPr>
              <a:t>以行荣校</a:t>
            </a:r>
            <a:endParaRPr lang="zh-CN" altLang="en-US" sz="2400" b="1" spc="300" dirty="0">
              <a:solidFill>
                <a:schemeClr val="tx2"/>
              </a:solidFill>
              <a:latin typeface="+mj-ea"/>
              <a:ea typeface="+mj-ea"/>
            </a:endParaRPr>
          </a:p>
        </p:txBody>
      </p:sp>
      <p:sp>
        <p:nvSpPr>
          <p:cNvPr id="3" name="任意多边形: 形状 2"/>
          <p:cNvSpPr/>
          <p:nvPr>
            <p:custDataLst>
              <p:tags r:id="rId11"/>
            </p:custDataLst>
          </p:nvPr>
        </p:nvSpPr>
        <p:spPr>
          <a:xfrm>
            <a:off x="1750453" y="3745875"/>
            <a:ext cx="2542389" cy="141563"/>
          </a:xfrm>
          <a:custGeom>
            <a:avLst/>
            <a:gdLst>
              <a:gd name="connsiteX0" fmla="*/ 410412 w 2542389"/>
              <a:gd name="connsiteY0" fmla="*/ 25272 h 141563"/>
              <a:gd name="connsiteX1" fmla="*/ 383416 w 2542389"/>
              <a:gd name="connsiteY1" fmla="*/ 37997 h 141563"/>
              <a:gd name="connsiteX2" fmla="*/ 373563 w 2542389"/>
              <a:gd name="connsiteY2" fmla="*/ 70958 h 141563"/>
              <a:gd name="connsiteX3" fmla="*/ 383195 w 2542389"/>
              <a:gd name="connsiteY3" fmla="*/ 103610 h 141563"/>
              <a:gd name="connsiteX4" fmla="*/ 409617 w 2542389"/>
              <a:gd name="connsiteY4" fmla="*/ 116290 h 141563"/>
              <a:gd name="connsiteX5" fmla="*/ 436304 w 2542389"/>
              <a:gd name="connsiteY5" fmla="*/ 104140 h 141563"/>
              <a:gd name="connsiteX6" fmla="*/ 445847 w 2542389"/>
              <a:gd name="connsiteY6" fmla="*/ 71488 h 141563"/>
              <a:gd name="connsiteX7" fmla="*/ 436569 w 2542389"/>
              <a:gd name="connsiteY7" fmla="*/ 37688 h 141563"/>
              <a:gd name="connsiteX8" fmla="*/ 410412 w 2542389"/>
              <a:gd name="connsiteY8" fmla="*/ 25272 h 141563"/>
              <a:gd name="connsiteX9" fmla="*/ 2110309 w 2542389"/>
              <a:gd name="connsiteY9" fmla="*/ 2297 h 141563"/>
              <a:gd name="connsiteX10" fmla="*/ 2217586 w 2542389"/>
              <a:gd name="connsiteY10" fmla="*/ 2297 h 141563"/>
              <a:gd name="connsiteX11" fmla="*/ 2217586 w 2542389"/>
              <a:gd name="connsiteY11" fmla="*/ 26156 h 141563"/>
              <a:gd name="connsiteX12" fmla="*/ 2178528 w 2542389"/>
              <a:gd name="connsiteY12" fmla="*/ 26156 h 141563"/>
              <a:gd name="connsiteX13" fmla="*/ 2178528 w 2542389"/>
              <a:gd name="connsiteY13" fmla="*/ 139177 h 141563"/>
              <a:gd name="connsiteX14" fmla="*/ 2149278 w 2542389"/>
              <a:gd name="connsiteY14" fmla="*/ 139177 h 141563"/>
              <a:gd name="connsiteX15" fmla="*/ 2149278 w 2542389"/>
              <a:gd name="connsiteY15" fmla="*/ 26156 h 141563"/>
              <a:gd name="connsiteX16" fmla="*/ 2110309 w 2542389"/>
              <a:gd name="connsiteY16" fmla="*/ 26156 h 141563"/>
              <a:gd name="connsiteX17" fmla="*/ 1751647 w 2542389"/>
              <a:gd name="connsiteY17" fmla="*/ 2297 h 141563"/>
              <a:gd name="connsiteX18" fmla="*/ 1783459 w 2542389"/>
              <a:gd name="connsiteY18" fmla="*/ 2297 h 141563"/>
              <a:gd name="connsiteX19" fmla="*/ 1839307 w 2542389"/>
              <a:gd name="connsiteY19" fmla="*/ 88366 h 141563"/>
              <a:gd name="connsiteX20" fmla="*/ 1846111 w 2542389"/>
              <a:gd name="connsiteY20" fmla="*/ 99235 h 141563"/>
              <a:gd name="connsiteX21" fmla="*/ 1846553 w 2542389"/>
              <a:gd name="connsiteY21" fmla="*/ 99235 h 141563"/>
              <a:gd name="connsiteX22" fmla="*/ 1845669 w 2542389"/>
              <a:gd name="connsiteY22" fmla="*/ 80325 h 141563"/>
              <a:gd name="connsiteX23" fmla="*/ 1845669 w 2542389"/>
              <a:gd name="connsiteY23" fmla="*/ 2297 h 141563"/>
              <a:gd name="connsiteX24" fmla="*/ 1873328 w 2542389"/>
              <a:gd name="connsiteY24" fmla="*/ 2297 h 141563"/>
              <a:gd name="connsiteX25" fmla="*/ 1873328 w 2542389"/>
              <a:gd name="connsiteY25" fmla="*/ 139177 h 141563"/>
              <a:gd name="connsiteX26" fmla="*/ 1843460 w 2542389"/>
              <a:gd name="connsiteY26" fmla="*/ 139177 h 141563"/>
              <a:gd name="connsiteX27" fmla="*/ 1785491 w 2542389"/>
              <a:gd name="connsiteY27" fmla="*/ 50634 h 141563"/>
              <a:gd name="connsiteX28" fmla="*/ 1778952 w 2542389"/>
              <a:gd name="connsiteY28" fmla="*/ 39499 h 141563"/>
              <a:gd name="connsiteX29" fmla="*/ 1778511 w 2542389"/>
              <a:gd name="connsiteY29" fmla="*/ 39499 h 141563"/>
              <a:gd name="connsiteX30" fmla="*/ 1779306 w 2542389"/>
              <a:gd name="connsiteY30" fmla="*/ 61326 h 141563"/>
              <a:gd name="connsiteX31" fmla="*/ 1779306 w 2542389"/>
              <a:gd name="connsiteY31" fmla="*/ 139177 h 141563"/>
              <a:gd name="connsiteX32" fmla="*/ 1751647 w 2542389"/>
              <a:gd name="connsiteY32" fmla="*/ 139177 h 141563"/>
              <a:gd name="connsiteX33" fmla="*/ 1427797 w 2542389"/>
              <a:gd name="connsiteY33" fmla="*/ 2297 h 141563"/>
              <a:gd name="connsiteX34" fmla="*/ 1505648 w 2542389"/>
              <a:gd name="connsiteY34" fmla="*/ 2297 h 141563"/>
              <a:gd name="connsiteX35" fmla="*/ 1505648 w 2542389"/>
              <a:gd name="connsiteY35" fmla="*/ 26156 h 141563"/>
              <a:gd name="connsiteX36" fmla="*/ 1456958 w 2542389"/>
              <a:gd name="connsiteY36" fmla="*/ 26156 h 141563"/>
              <a:gd name="connsiteX37" fmla="*/ 1456958 w 2542389"/>
              <a:gd name="connsiteY37" fmla="*/ 58410 h 141563"/>
              <a:gd name="connsiteX38" fmla="*/ 1502202 w 2542389"/>
              <a:gd name="connsiteY38" fmla="*/ 58410 h 141563"/>
              <a:gd name="connsiteX39" fmla="*/ 1502202 w 2542389"/>
              <a:gd name="connsiteY39" fmla="*/ 82181 h 141563"/>
              <a:gd name="connsiteX40" fmla="*/ 1456958 w 2542389"/>
              <a:gd name="connsiteY40" fmla="*/ 82181 h 141563"/>
              <a:gd name="connsiteX41" fmla="*/ 1456958 w 2542389"/>
              <a:gd name="connsiteY41" fmla="*/ 115318 h 141563"/>
              <a:gd name="connsiteX42" fmla="*/ 1508829 w 2542389"/>
              <a:gd name="connsiteY42" fmla="*/ 115318 h 141563"/>
              <a:gd name="connsiteX43" fmla="*/ 1508829 w 2542389"/>
              <a:gd name="connsiteY43" fmla="*/ 139177 h 141563"/>
              <a:gd name="connsiteX44" fmla="*/ 1427797 w 2542389"/>
              <a:gd name="connsiteY44" fmla="*/ 139177 h 141563"/>
              <a:gd name="connsiteX45" fmla="*/ 1081609 w 2542389"/>
              <a:gd name="connsiteY45" fmla="*/ 2297 h 141563"/>
              <a:gd name="connsiteX46" fmla="*/ 1188886 w 2542389"/>
              <a:gd name="connsiteY46" fmla="*/ 2297 h 141563"/>
              <a:gd name="connsiteX47" fmla="*/ 1188886 w 2542389"/>
              <a:gd name="connsiteY47" fmla="*/ 26156 h 141563"/>
              <a:gd name="connsiteX48" fmla="*/ 1149828 w 2542389"/>
              <a:gd name="connsiteY48" fmla="*/ 26156 h 141563"/>
              <a:gd name="connsiteX49" fmla="*/ 1149828 w 2542389"/>
              <a:gd name="connsiteY49" fmla="*/ 139177 h 141563"/>
              <a:gd name="connsiteX50" fmla="*/ 1120578 w 2542389"/>
              <a:gd name="connsiteY50" fmla="*/ 139177 h 141563"/>
              <a:gd name="connsiteX51" fmla="*/ 1120578 w 2542389"/>
              <a:gd name="connsiteY51" fmla="*/ 26156 h 141563"/>
              <a:gd name="connsiteX52" fmla="*/ 1081609 w 2542389"/>
              <a:gd name="connsiteY52" fmla="*/ 26156 h 141563"/>
              <a:gd name="connsiteX53" fmla="*/ 722947 w 2542389"/>
              <a:gd name="connsiteY53" fmla="*/ 2297 h 141563"/>
              <a:gd name="connsiteX54" fmla="*/ 754759 w 2542389"/>
              <a:gd name="connsiteY54" fmla="*/ 2297 h 141563"/>
              <a:gd name="connsiteX55" fmla="*/ 810607 w 2542389"/>
              <a:gd name="connsiteY55" fmla="*/ 88366 h 141563"/>
              <a:gd name="connsiteX56" fmla="*/ 817411 w 2542389"/>
              <a:gd name="connsiteY56" fmla="*/ 99235 h 141563"/>
              <a:gd name="connsiteX57" fmla="*/ 817853 w 2542389"/>
              <a:gd name="connsiteY57" fmla="*/ 99235 h 141563"/>
              <a:gd name="connsiteX58" fmla="*/ 816969 w 2542389"/>
              <a:gd name="connsiteY58" fmla="*/ 80325 h 141563"/>
              <a:gd name="connsiteX59" fmla="*/ 816969 w 2542389"/>
              <a:gd name="connsiteY59" fmla="*/ 2297 h 141563"/>
              <a:gd name="connsiteX60" fmla="*/ 844628 w 2542389"/>
              <a:gd name="connsiteY60" fmla="*/ 2297 h 141563"/>
              <a:gd name="connsiteX61" fmla="*/ 844628 w 2542389"/>
              <a:gd name="connsiteY61" fmla="*/ 139177 h 141563"/>
              <a:gd name="connsiteX62" fmla="*/ 814760 w 2542389"/>
              <a:gd name="connsiteY62" fmla="*/ 139177 h 141563"/>
              <a:gd name="connsiteX63" fmla="*/ 756791 w 2542389"/>
              <a:gd name="connsiteY63" fmla="*/ 50634 h 141563"/>
              <a:gd name="connsiteX64" fmla="*/ 750252 w 2542389"/>
              <a:gd name="connsiteY64" fmla="*/ 39499 h 141563"/>
              <a:gd name="connsiteX65" fmla="*/ 749810 w 2542389"/>
              <a:gd name="connsiteY65" fmla="*/ 39499 h 141563"/>
              <a:gd name="connsiteX66" fmla="*/ 750606 w 2542389"/>
              <a:gd name="connsiteY66" fmla="*/ 61326 h 141563"/>
              <a:gd name="connsiteX67" fmla="*/ 750606 w 2542389"/>
              <a:gd name="connsiteY67" fmla="*/ 139177 h 141563"/>
              <a:gd name="connsiteX68" fmla="*/ 722947 w 2542389"/>
              <a:gd name="connsiteY68" fmla="*/ 139177 h 141563"/>
              <a:gd name="connsiteX69" fmla="*/ 2502713 w 2542389"/>
              <a:gd name="connsiteY69" fmla="*/ 0 h 141563"/>
              <a:gd name="connsiteX70" fmla="*/ 2536380 w 2542389"/>
              <a:gd name="connsiteY70" fmla="*/ 5213 h 141563"/>
              <a:gd name="connsiteX71" fmla="*/ 2536380 w 2542389"/>
              <a:gd name="connsiteY71" fmla="*/ 32607 h 141563"/>
              <a:gd name="connsiteX72" fmla="*/ 2504126 w 2542389"/>
              <a:gd name="connsiteY72" fmla="*/ 23240 h 141563"/>
              <a:gd name="connsiteX73" fmla="*/ 2486895 w 2542389"/>
              <a:gd name="connsiteY73" fmla="*/ 27172 h 141563"/>
              <a:gd name="connsiteX74" fmla="*/ 2480444 w 2542389"/>
              <a:gd name="connsiteY74" fmla="*/ 37732 h 141563"/>
              <a:gd name="connsiteX75" fmla="*/ 2484863 w 2542389"/>
              <a:gd name="connsiteY75" fmla="*/ 47497 h 141563"/>
              <a:gd name="connsiteX76" fmla="*/ 2506689 w 2542389"/>
              <a:gd name="connsiteY76" fmla="*/ 59559 h 141563"/>
              <a:gd name="connsiteX77" fmla="*/ 2534746 w 2542389"/>
              <a:gd name="connsiteY77" fmla="*/ 78027 h 141563"/>
              <a:gd name="connsiteX78" fmla="*/ 2542389 w 2542389"/>
              <a:gd name="connsiteY78" fmla="*/ 101179 h 141563"/>
              <a:gd name="connsiteX79" fmla="*/ 2528427 w 2542389"/>
              <a:gd name="connsiteY79" fmla="*/ 131224 h 141563"/>
              <a:gd name="connsiteX80" fmla="*/ 2488751 w 2542389"/>
              <a:gd name="connsiteY80" fmla="*/ 141563 h 141563"/>
              <a:gd name="connsiteX81" fmla="*/ 2450223 w 2542389"/>
              <a:gd name="connsiteY81" fmla="*/ 133963 h 141563"/>
              <a:gd name="connsiteX82" fmla="*/ 2450223 w 2542389"/>
              <a:gd name="connsiteY82" fmla="*/ 104714 h 141563"/>
              <a:gd name="connsiteX83" fmla="*/ 2487779 w 2542389"/>
              <a:gd name="connsiteY83" fmla="*/ 118411 h 141563"/>
              <a:gd name="connsiteX84" fmla="*/ 2505717 w 2542389"/>
              <a:gd name="connsiteY84" fmla="*/ 114302 h 141563"/>
              <a:gd name="connsiteX85" fmla="*/ 2511726 w 2542389"/>
              <a:gd name="connsiteY85" fmla="*/ 103742 h 141563"/>
              <a:gd name="connsiteX86" fmla="*/ 2506954 w 2542389"/>
              <a:gd name="connsiteY86" fmla="*/ 93226 h 141563"/>
              <a:gd name="connsiteX87" fmla="*/ 2481770 w 2542389"/>
              <a:gd name="connsiteY87" fmla="*/ 79795 h 141563"/>
              <a:gd name="connsiteX88" fmla="*/ 2449693 w 2542389"/>
              <a:gd name="connsiteY88" fmla="*/ 40206 h 141563"/>
              <a:gd name="connsiteX89" fmla="*/ 2464229 w 2542389"/>
              <a:gd name="connsiteY89" fmla="*/ 10559 h 141563"/>
              <a:gd name="connsiteX90" fmla="*/ 2502713 w 2542389"/>
              <a:gd name="connsiteY90" fmla="*/ 0 h 141563"/>
              <a:gd name="connsiteX91" fmla="*/ 411296 w 2542389"/>
              <a:gd name="connsiteY91" fmla="*/ 0 h 141563"/>
              <a:gd name="connsiteX92" fmla="*/ 458528 w 2542389"/>
              <a:gd name="connsiteY92" fmla="*/ 19529 h 141563"/>
              <a:gd name="connsiteX93" fmla="*/ 476422 w 2542389"/>
              <a:gd name="connsiteY93" fmla="*/ 69721 h 141563"/>
              <a:gd name="connsiteX94" fmla="*/ 457821 w 2542389"/>
              <a:gd name="connsiteY94" fmla="*/ 121636 h 141563"/>
              <a:gd name="connsiteX95" fmla="*/ 409087 w 2542389"/>
              <a:gd name="connsiteY95" fmla="*/ 141563 h 141563"/>
              <a:gd name="connsiteX96" fmla="*/ 361280 w 2542389"/>
              <a:gd name="connsiteY96" fmla="*/ 122255 h 141563"/>
              <a:gd name="connsiteX97" fmla="*/ 342900 w 2542389"/>
              <a:gd name="connsiteY97" fmla="*/ 72549 h 141563"/>
              <a:gd name="connsiteX98" fmla="*/ 361678 w 2542389"/>
              <a:gd name="connsiteY98" fmla="*/ 20191 h 141563"/>
              <a:gd name="connsiteX99" fmla="*/ 411296 w 2542389"/>
              <a:gd name="connsiteY99" fmla="*/ 0 h 141563"/>
              <a:gd name="connsiteX100" fmla="*/ 72638 w 2542389"/>
              <a:gd name="connsiteY100" fmla="*/ 0 h 141563"/>
              <a:gd name="connsiteX101" fmla="*/ 106217 w 2542389"/>
              <a:gd name="connsiteY101" fmla="*/ 5213 h 141563"/>
              <a:gd name="connsiteX102" fmla="*/ 106217 w 2542389"/>
              <a:gd name="connsiteY102" fmla="*/ 33402 h 141563"/>
              <a:gd name="connsiteX103" fmla="*/ 74758 w 2542389"/>
              <a:gd name="connsiteY103" fmla="*/ 25272 h 141563"/>
              <a:gd name="connsiteX104" fmla="*/ 42681 w 2542389"/>
              <a:gd name="connsiteY104" fmla="*/ 38086 h 141563"/>
              <a:gd name="connsiteX105" fmla="*/ 30663 w 2542389"/>
              <a:gd name="connsiteY105" fmla="*/ 71577 h 141563"/>
              <a:gd name="connsiteX106" fmla="*/ 42063 w 2542389"/>
              <a:gd name="connsiteY106" fmla="*/ 104007 h 141563"/>
              <a:gd name="connsiteX107" fmla="*/ 72903 w 2542389"/>
              <a:gd name="connsiteY107" fmla="*/ 116290 h 141563"/>
              <a:gd name="connsiteX108" fmla="*/ 106217 w 2542389"/>
              <a:gd name="connsiteY108" fmla="*/ 107453 h 141563"/>
              <a:gd name="connsiteX109" fmla="*/ 106217 w 2542389"/>
              <a:gd name="connsiteY109" fmla="*/ 134229 h 141563"/>
              <a:gd name="connsiteX110" fmla="*/ 67247 w 2542389"/>
              <a:gd name="connsiteY110" fmla="*/ 141563 h 141563"/>
              <a:gd name="connsiteX111" fmla="*/ 18160 w 2542389"/>
              <a:gd name="connsiteY111" fmla="*/ 123050 h 141563"/>
              <a:gd name="connsiteX112" fmla="*/ 0 w 2542389"/>
              <a:gd name="connsiteY112" fmla="*/ 73697 h 141563"/>
              <a:gd name="connsiteX113" fmla="*/ 20280 w 2542389"/>
              <a:gd name="connsiteY113" fmla="*/ 20633 h 141563"/>
              <a:gd name="connsiteX114" fmla="*/ 72638 w 2542389"/>
              <a:gd name="connsiteY114" fmla="*/ 0 h 14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542389" h="141563">
                <a:moveTo>
                  <a:pt x="410412" y="25272"/>
                </a:moveTo>
                <a:cubicBezTo>
                  <a:pt x="398984" y="25272"/>
                  <a:pt x="389985" y="29514"/>
                  <a:pt x="383416" y="37997"/>
                </a:cubicBezTo>
                <a:cubicBezTo>
                  <a:pt x="376848" y="46480"/>
                  <a:pt x="373563" y="57467"/>
                  <a:pt x="373563" y="70958"/>
                </a:cubicBezTo>
                <a:cubicBezTo>
                  <a:pt x="373563" y="84272"/>
                  <a:pt x="376774" y="95156"/>
                  <a:pt x="383195" y="103610"/>
                </a:cubicBezTo>
                <a:cubicBezTo>
                  <a:pt x="389617" y="112063"/>
                  <a:pt x="398424" y="116290"/>
                  <a:pt x="409617" y="116290"/>
                </a:cubicBezTo>
                <a:cubicBezTo>
                  <a:pt x="421046" y="116290"/>
                  <a:pt x="429941" y="112240"/>
                  <a:pt x="436304" y="104140"/>
                </a:cubicBezTo>
                <a:cubicBezTo>
                  <a:pt x="442666" y="96039"/>
                  <a:pt x="445847" y="85156"/>
                  <a:pt x="445847" y="71488"/>
                </a:cubicBezTo>
                <a:cubicBezTo>
                  <a:pt x="445847" y="57232"/>
                  <a:pt x="442755" y="45965"/>
                  <a:pt x="436569" y="37688"/>
                </a:cubicBezTo>
                <a:cubicBezTo>
                  <a:pt x="430383" y="29411"/>
                  <a:pt x="421664" y="25272"/>
                  <a:pt x="410412" y="25272"/>
                </a:cubicBezTo>
                <a:close/>
                <a:moveTo>
                  <a:pt x="2110309" y="2297"/>
                </a:moveTo>
                <a:lnTo>
                  <a:pt x="2217586" y="2297"/>
                </a:lnTo>
                <a:lnTo>
                  <a:pt x="2217586" y="26156"/>
                </a:lnTo>
                <a:lnTo>
                  <a:pt x="2178528" y="26156"/>
                </a:lnTo>
                <a:lnTo>
                  <a:pt x="2178528" y="139177"/>
                </a:lnTo>
                <a:lnTo>
                  <a:pt x="2149278" y="139177"/>
                </a:lnTo>
                <a:lnTo>
                  <a:pt x="2149278" y="26156"/>
                </a:lnTo>
                <a:lnTo>
                  <a:pt x="2110309" y="26156"/>
                </a:lnTo>
                <a:close/>
                <a:moveTo>
                  <a:pt x="1751647" y="2297"/>
                </a:moveTo>
                <a:lnTo>
                  <a:pt x="1783459" y="2297"/>
                </a:lnTo>
                <a:lnTo>
                  <a:pt x="1839307" y="88366"/>
                </a:lnTo>
                <a:cubicBezTo>
                  <a:pt x="1843018" y="94081"/>
                  <a:pt x="1845286" y="97704"/>
                  <a:pt x="1846111" y="99235"/>
                </a:cubicBezTo>
                <a:lnTo>
                  <a:pt x="1846553" y="99235"/>
                </a:lnTo>
                <a:cubicBezTo>
                  <a:pt x="1845964" y="95936"/>
                  <a:pt x="1845669" y="89633"/>
                  <a:pt x="1845669" y="80325"/>
                </a:cubicBezTo>
                <a:lnTo>
                  <a:pt x="1845669" y="2297"/>
                </a:lnTo>
                <a:lnTo>
                  <a:pt x="1873328" y="2297"/>
                </a:lnTo>
                <a:lnTo>
                  <a:pt x="1873328" y="139177"/>
                </a:lnTo>
                <a:lnTo>
                  <a:pt x="1843460" y="139177"/>
                </a:lnTo>
                <a:lnTo>
                  <a:pt x="1785491" y="50634"/>
                </a:lnTo>
                <a:cubicBezTo>
                  <a:pt x="1782487" y="46039"/>
                  <a:pt x="1780307" y="42327"/>
                  <a:pt x="1778952" y="39499"/>
                </a:cubicBezTo>
                <a:lnTo>
                  <a:pt x="1778511" y="39499"/>
                </a:lnTo>
                <a:cubicBezTo>
                  <a:pt x="1779041" y="44212"/>
                  <a:pt x="1779306" y="51488"/>
                  <a:pt x="1779306" y="61326"/>
                </a:cubicBezTo>
                <a:lnTo>
                  <a:pt x="1779306" y="139177"/>
                </a:lnTo>
                <a:lnTo>
                  <a:pt x="1751647" y="139177"/>
                </a:lnTo>
                <a:close/>
                <a:moveTo>
                  <a:pt x="1427797" y="2297"/>
                </a:moveTo>
                <a:lnTo>
                  <a:pt x="1505648" y="2297"/>
                </a:lnTo>
                <a:lnTo>
                  <a:pt x="1505648" y="26156"/>
                </a:lnTo>
                <a:lnTo>
                  <a:pt x="1456958" y="26156"/>
                </a:lnTo>
                <a:lnTo>
                  <a:pt x="1456958" y="58410"/>
                </a:lnTo>
                <a:lnTo>
                  <a:pt x="1502202" y="58410"/>
                </a:lnTo>
                <a:lnTo>
                  <a:pt x="1502202" y="82181"/>
                </a:lnTo>
                <a:lnTo>
                  <a:pt x="1456958" y="82181"/>
                </a:lnTo>
                <a:lnTo>
                  <a:pt x="1456958" y="115318"/>
                </a:lnTo>
                <a:lnTo>
                  <a:pt x="1508829" y="115318"/>
                </a:lnTo>
                <a:lnTo>
                  <a:pt x="1508829" y="139177"/>
                </a:lnTo>
                <a:lnTo>
                  <a:pt x="1427797" y="139177"/>
                </a:lnTo>
                <a:close/>
                <a:moveTo>
                  <a:pt x="1081609" y="2297"/>
                </a:moveTo>
                <a:lnTo>
                  <a:pt x="1188886" y="2297"/>
                </a:lnTo>
                <a:lnTo>
                  <a:pt x="1188886" y="26156"/>
                </a:lnTo>
                <a:lnTo>
                  <a:pt x="1149828" y="26156"/>
                </a:lnTo>
                <a:lnTo>
                  <a:pt x="1149828" y="139177"/>
                </a:lnTo>
                <a:lnTo>
                  <a:pt x="1120578" y="139177"/>
                </a:lnTo>
                <a:lnTo>
                  <a:pt x="1120578" y="26156"/>
                </a:lnTo>
                <a:lnTo>
                  <a:pt x="1081609" y="26156"/>
                </a:lnTo>
                <a:close/>
                <a:moveTo>
                  <a:pt x="722947" y="2297"/>
                </a:moveTo>
                <a:lnTo>
                  <a:pt x="754759" y="2297"/>
                </a:lnTo>
                <a:lnTo>
                  <a:pt x="810607" y="88366"/>
                </a:lnTo>
                <a:cubicBezTo>
                  <a:pt x="814318" y="94081"/>
                  <a:pt x="816586" y="97704"/>
                  <a:pt x="817411" y="99235"/>
                </a:cubicBezTo>
                <a:lnTo>
                  <a:pt x="817853" y="99235"/>
                </a:lnTo>
                <a:cubicBezTo>
                  <a:pt x="817264" y="95936"/>
                  <a:pt x="816969" y="89633"/>
                  <a:pt x="816969" y="80325"/>
                </a:cubicBezTo>
                <a:lnTo>
                  <a:pt x="816969" y="2297"/>
                </a:lnTo>
                <a:lnTo>
                  <a:pt x="844628" y="2297"/>
                </a:lnTo>
                <a:lnTo>
                  <a:pt x="844628" y="139177"/>
                </a:lnTo>
                <a:lnTo>
                  <a:pt x="814760" y="139177"/>
                </a:lnTo>
                <a:lnTo>
                  <a:pt x="756791" y="50634"/>
                </a:lnTo>
                <a:cubicBezTo>
                  <a:pt x="753787" y="46039"/>
                  <a:pt x="751607" y="42327"/>
                  <a:pt x="750252" y="39499"/>
                </a:cubicBezTo>
                <a:lnTo>
                  <a:pt x="749810" y="39499"/>
                </a:lnTo>
                <a:cubicBezTo>
                  <a:pt x="750341" y="44212"/>
                  <a:pt x="750606" y="51488"/>
                  <a:pt x="750606" y="61326"/>
                </a:cubicBezTo>
                <a:lnTo>
                  <a:pt x="750606" y="139177"/>
                </a:lnTo>
                <a:lnTo>
                  <a:pt x="722947" y="139177"/>
                </a:lnTo>
                <a:close/>
                <a:moveTo>
                  <a:pt x="2502713" y="0"/>
                </a:moveTo>
                <a:cubicBezTo>
                  <a:pt x="2516085" y="0"/>
                  <a:pt x="2527308" y="1737"/>
                  <a:pt x="2536380" y="5213"/>
                </a:cubicBezTo>
                <a:lnTo>
                  <a:pt x="2536380" y="32607"/>
                </a:lnTo>
                <a:cubicBezTo>
                  <a:pt x="2527190" y="26362"/>
                  <a:pt x="2516439" y="23240"/>
                  <a:pt x="2504126" y="23240"/>
                </a:cubicBezTo>
                <a:cubicBezTo>
                  <a:pt x="2496939" y="23240"/>
                  <a:pt x="2491195" y="24551"/>
                  <a:pt x="2486895" y="27172"/>
                </a:cubicBezTo>
                <a:cubicBezTo>
                  <a:pt x="2482594" y="29794"/>
                  <a:pt x="2480444" y="33314"/>
                  <a:pt x="2480444" y="37732"/>
                </a:cubicBezTo>
                <a:cubicBezTo>
                  <a:pt x="2480444" y="41267"/>
                  <a:pt x="2481917" y="44522"/>
                  <a:pt x="2484863" y="47497"/>
                </a:cubicBezTo>
                <a:cubicBezTo>
                  <a:pt x="2487808" y="50472"/>
                  <a:pt x="2495083" y="54492"/>
                  <a:pt x="2506689" y="59559"/>
                </a:cubicBezTo>
                <a:cubicBezTo>
                  <a:pt x="2520298" y="65391"/>
                  <a:pt x="2529650" y="71547"/>
                  <a:pt x="2534746" y="78027"/>
                </a:cubicBezTo>
                <a:cubicBezTo>
                  <a:pt x="2539841" y="84508"/>
                  <a:pt x="2542389" y="92225"/>
                  <a:pt x="2542389" y="101179"/>
                </a:cubicBezTo>
                <a:cubicBezTo>
                  <a:pt x="2542389" y="114317"/>
                  <a:pt x="2537735" y="124332"/>
                  <a:pt x="2528427" y="131224"/>
                </a:cubicBezTo>
                <a:cubicBezTo>
                  <a:pt x="2519119" y="138117"/>
                  <a:pt x="2505894" y="141563"/>
                  <a:pt x="2488751" y="141563"/>
                </a:cubicBezTo>
                <a:cubicBezTo>
                  <a:pt x="2473080" y="141563"/>
                  <a:pt x="2460238" y="139030"/>
                  <a:pt x="2450223" y="133963"/>
                </a:cubicBezTo>
                <a:lnTo>
                  <a:pt x="2450223" y="104714"/>
                </a:lnTo>
                <a:cubicBezTo>
                  <a:pt x="2461239" y="113845"/>
                  <a:pt x="2473758" y="118411"/>
                  <a:pt x="2487779" y="118411"/>
                </a:cubicBezTo>
                <a:cubicBezTo>
                  <a:pt x="2495732" y="118411"/>
                  <a:pt x="2501711" y="117041"/>
                  <a:pt x="2505717" y="114302"/>
                </a:cubicBezTo>
                <a:cubicBezTo>
                  <a:pt x="2509723" y="111563"/>
                  <a:pt x="2511726" y="108043"/>
                  <a:pt x="2511726" y="103742"/>
                </a:cubicBezTo>
                <a:cubicBezTo>
                  <a:pt x="2511726" y="100031"/>
                  <a:pt x="2510135" y="96525"/>
                  <a:pt x="2506954" y="93226"/>
                </a:cubicBezTo>
                <a:cubicBezTo>
                  <a:pt x="2503773" y="89927"/>
                  <a:pt x="2495378" y="85450"/>
                  <a:pt x="2481770" y="79795"/>
                </a:cubicBezTo>
                <a:cubicBezTo>
                  <a:pt x="2460385" y="70722"/>
                  <a:pt x="2449693" y="57526"/>
                  <a:pt x="2449693" y="40206"/>
                </a:cubicBezTo>
                <a:cubicBezTo>
                  <a:pt x="2449693" y="27482"/>
                  <a:pt x="2454538" y="17599"/>
                  <a:pt x="2464229" y="10559"/>
                </a:cubicBezTo>
                <a:cubicBezTo>
                  <a:pt x="2473920" y="3520"/>
                  <a:pt x="2486748" y="0"/>
                  <a:pt x="2502713" y="0"/>
                </a:cubicBezTo>
                <a:close/>
                <a:moveTo>
                  <a:pt x="411296" y="0"/>
                </a:moveTo>
                <a:cubicBezTo>
                  <a:pt x="430855" y="0"/>
                  <a:pt x="446599" y="6509"/>
                  <a:pt x="458528" y="19529"/>
                </a:cubicBezTo>
                <a:cubicBezTo>
                  <a:pt x="470458" y="32548"/>
                  <a:pt x="476422" y="49279"/>
                  <a:pt x="476422" y="69721"/>
                </a:cubicBezTo>
                <a:cubicBezTo>
                  <a:pt x="476422" y="91047"/>
                  <a:pt x="470222" y="108352"/>
                  <a:pt x="457821" y="121636"/>
                </a:cubicBezTo>
                <a:cubicBezTo>
                  <a:pt x="445420" y="134921"/>
                  <a:pt x="429176" y="141563"/>
                  <a:pt x="409087" y="141563"/>
                </a:cubicBezTo>
                <a:cubicBezTo>
                  <a:pt x="389470" y="141563"/>
                  <a:pt x="373534" y="135127"/>
                  <a:pt x="361280" y="122255"/>
                </a:cubicBezTo>
                <a:cubicBezTo>
                  <a:pt x="349027" y="109383"/>
                  <a:pt x="342900" y="92814"/>
                  <a:pt x="342900" y="72549"/>
                </a:cubicBezTo>
                <a:cubicBezTo>
                  <a:pt x="342900" y="51105"/>
                  <a:pt x="349159" y="33653"/>
                  <a:pt x="361678" y="20191"/>
                </a:cubicBezTo>
                <a:cubicBezTo>
                  <a:pt x="374197" y="6730"/>
                  <a:pt x="390736" y="0"/>
                  <a:pt x="411296" y="0"/>
                </a:cubicBezTo>
                <a:close/>
                <a:moveTo>
                  <a:pt x="72638" y="0"/>
                </a:moveTo>
                <a:cubicBezTo>
                  <a:pt x="86010" y="0"/>
                  <a:pt x="97204" y="1737"/>
                  <a:pt x="106217" y="5213"/>
                </a:cubicBezTo>
                <a:lnTo>
                  <a:pt x="106217" y="33402"/>
                </a:lnTo>
                <a:cubicBezTo>
                  <a:pt x="96968" y="27982"/>
                  <a:pt x="86482" y="25272"/>
                  <a:pt x="74758" y="25272"/>
                </a:cubicBezTo>
                <a:cubicBezTo>
                  <a:pt x="61386" y="25272"/>
                  <a:pt x="50693" y="29544"/>
                  <a:pt x="42681" y="38086"/>
                </a:cubicBezTo>
                <a:cubicBezTo>
                  <a:pt x="34669" y="46628"/>
                  <a:pt x="30663" y="57791"/>
                  <a:pt x="30663" y="71577"/>
                </a:cubicBezTo>
                <a:cubicBezTo>
                  <a:pt x="30663" y="85008"/>
                  <a:pt x="34463" y="95819"/>
                  <a:pt x="42063" y="104007"/>
                </a:cubicBezTo>
                <a:cubicBezTo>
                  <a:pt x="49662" y="112196"/>
                  <a:pt x="59942" y="116290"/>
                  <a:pt x="72903" y="116290"/>
                </a:cubicBezTo>
                <a:cubicBezTo>
                  <a:pt x="85097" y="116290"/>
                  <a:pt x="96202" y="113345"/>
                  <a:pt x="106217" y="107453"/>
                </a:cubicBezTo>
                <a:lnTo>
                  <a:pt x="106217" y="134229"/>
                </a:lnTo>
                <a:cubicBezTo>
                  <a:pt x="96261" y="139118"/>
                  <a:pt x="83271" y="141563"/>
                  <a:pt x="67247" y="141563"/>
                </a:cubicBezTo>
                <a:cubicBezTo>
                  <a:pt x="46628" y="141563"/>
                  <a:pt x="30266" y="135392"/>
                  <a:pt x="18160" y="123050"/>
                </a:cubicBezTo>
                <a:cubicBezTo>
                  <a:pt x="6053" y="110708"/>
                  <a:pt x="0" y="94257"/>
                  <a:pt x="0" y="73697"/>
                </a:cubicBezTo>
                <a:cubicBezTo>
                  <a:pt x="0" y="52077"/>
                  <a:pt x="6760" y="34389"/>
                  <a:pt x="20280" y="20633"/>
                </a:cubicBezTo>
                <a:cubicBezTo>
                  <a:pt x="33800" y="6877"/>
                  <a:pt x="51253" y="0"/>
                  <a:pt x="72638"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pic>
        <p:nvPicPr>
          <p:cNvPr id="9" name="Picture 30" descr="校徽"/>
          <p:cNvPicPr>
            <a:picLocks noChangeAspect="1"/>
          </p:cNvPicPr>
          <p:nvPr/>
        </p:nvPicPr>
        <p:blipFill>
          <a:blip r:embed="rId12"/>
          <a:stretch>
            <a:fillRect/>
          </a:stretch>
        </p:blipFill>
        <p:spPr>
          <a:xfrm>
            <a:off x="8183450" y="-142"/>
            <a:ext cx="3865784" cy="964353"/>
          </a:xfrm>
          <a:prstGeom prst="rect">
            <a:avLst/>
          </a:prstGeom>
          <a:noFill/>
          <a:ln w="9525">
            <a:noFill/>
          </a:ln>
        </p:spPr>
      </p:pic>
    </p:spTree>
    <p:custDataLst>
      <p:tags r:id="rId1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492125"/>
          </a:xfrm>
          <a:prstGeom prst="rect">
            <a:avLst/>
          </a:prstGeom>
          <a:noFill/>
        </p:spPr>
        <p:txBody>
          <a:bodyPr wrap="square" lIns="0" tIns="0" rIns="0" bIns="0" rtlCol="0">
            <a:spAutoFit/>
          </a:bodyPr>
          <a:lstStyle/>
          <a:p>
            <a:r>
              <a:rPr lang="zh-CN" sz="3200" b="1" spc="300" dirty="0">
                <a:solidFill>
                  <a:schemeClr val="tx2">
                    <a:lumMod val="75000"/>
                    <a:lumOff val="25000"/>
                  </a:schemeClr>
                </a:solidFill>
                <a:latin typeface="+mj-ea"/>
                <a:ea typeface="+mj-ea"/>
                <a:cs typeface="+mj-cs"/>
              </a:rPr>
              <a:t>（四）</a:t>
            </a:r>
            <a:r>
              <a:rPr lang="zh-CN" altLang="en-US" sz="3200" b="1" spc="300" dirty="0">
                <a:solidFill>
                  <a:schemeClr val="tx2">
                    <a:lumMod val="75000"/>
                    <a:lumOff val="25000"/>
                  </a:schemeClr>
                </a:solidFill>
                <a:latin typeface="+mj-ea"/>
                <a:ea typeface="+mj-ea"/>
                <a:cs typeface="+mj-cs"/>
              </a:rPr>
              <a:t>馨宿同行，整洁有序</a:t>
            </a:r>
            <a:endParaRPr lang="zh-CN" altLang="en-US" sz="3200" b="1" spc="300" dirty="0">
              <a:solidFill>
                <a:schemeClr val="tx2">
                  <a:lumMod val="75000"/>
                  <a:lumOff val="25000"/>
                </a:schemeClr>
              </a:solidFill>
              <a:latin typeface="+mj-ea"/>
              <a:ea typeface="+mj-ea"/>
              <a:cs typeface="+mj-cs"/>
            </a:endParaRPr>
          </a:p>
        </p:txBody>
      </p:sp>
      <p:sp>
        <p:nvSpPr>
          <p:cNvPr id="6" name="矩形 5"/>
          <p:cNvSpPr/>
          <p:nvPr/>
        </p:nvSpPr>
        <p:spPr>
          <a:xfrm>
            <a:off x="2169300" y="5317129"/>
            <a:ext cx="2406428" cy="461665"/>
          </a:xfrm>
          <a:prstGeom prst="rect">
            <a:avLst/>
          </a:prstGeom>
        </p:spPr>
        <p:txBody>
          <a:bodyPr wrap="none">
            <a:spAutoFit/>
          </a:bodyPr>
          <a:lstStyle/>
          <a:p>
            <a:r>
              <a:rPr lang="en-US" altLang="zh-CN" sz="2400" b="1" kern="100" dirty="0">
                <a:latin typeface="微软雅黑" panose="020B0503020204020204" pitchFamily="34" charset="-122"/>
                <a:ea typeface="微软雅黑" panose="020B0503020204020204" pitchFamily="34" charset="-122"/>
                <a:cs typeface="仿宋" panose="02010609060101010101" pitchFamily="49" charset="-122"/>
              </a:rPr>
              <a:t>“6S”</a:t>
            </a:r>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宿舍评比</a:t>
            </a:r>
            <a:endParaRPr lang="zh-CN" altLang="en-US" sz="2400" b="1" dirty="0"/>
          </a:p>
        </p:txBody>
      </p:sp>
      <p:sp>
        <p:nvSpPr>
          <p:cNvPr id="7" name="矩形 6"/>
          <p:cNvSpPr/>
          <p:nvPr/>
        </p:nvSpPr>
        <p:spPr>
          <a:xfrm>
            <a:off x="8145065" y="5258885"/>
            <a:ext cx="14020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宿舍文化</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4" name="矩形 3"/>
          <p:cNvSpPr/>
          <p:nvPr/>
        </p:nvSpPr>
        <p:spPr>
          <a:xfrm>
            <a:off x="6112727" y="5778794"/>
            <a:ext cx="6096000" cy="368300"/>
          </a:xfrm>
          <a:prstGeom prst="rect">
            <a:avLst/>
          </a:prstGeom>
        </p:spPr>
        <p:txBody>
          <a:bodyPr>
            <a:spAutoFit/>
          </a:bodyPr>
          <a:lstStyle/>
          <a:p>
            <a:pPr algn="ctr">
              <a:buClrTx/>
              <a:buSzTx/>
              <a:buFontTx/>
            </a:pPr>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营造“团结、友爱、和谐、安全”的宿舍文化氛围</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nvSpPr>
        <p:spPr>
          <a:xfrm>
            <a:off x="468630" y="5778500"/>
            <a:ext cx="6120130" cy="368300"/>
          </a:xfrm>
          <a:prstGeom prst="rect">
            <a:avLst/>
          </a:prstGeom>
        </p:spPr>
        <p:txBody>
          <a:bodyPr wrap="square">
            <a:spAutoFit/>
          </a:bodyPr>
          <a:lstStyle/>
          <a:p>
            <a:pPr algn="ctr"/>
            <a:r>
              <a:rPr lang="zh-CN" altLang="en-US" kern="100" dirty="0">
                <a:latin typeface="微软雅黑" panose="020B0503020204020204" pitchFamily="34" charset="-122"/>
                <a:ea typeface="微软雅黑" panose="020B0503020204020204" pitchFamily="34" charset="-122"/>
                <a:cs typeface="仿宋" panose="02010609060101010101" pitchFamily="49" charset="-122"/>
              </a:rPr>
              <a:t>整理内务、保持卫生整洁干净，整修自身，穿戴得体</a:t>
            </a: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13084" y="1777216"/>
            <a:ext cx="5905408" cy="3423425"/>
          </a:xfrm>
          <a:prstGeom prst="rect">
            <a:avLst/>
          </a:prstGeom>
        </p:spPr>
      </p:pic>
      <p:pic>
        <p:nvPicPr>
          <p:cNvPr id="5122" name="Picture 2" descr="C:/Users/Admin/Desktop/13.jpg13"/>
          <p:cNvPicPr>
            <a:picLocks noChangeAspect="1" noChangeArrowheads="1"/>
          </p:cNvPicPr>
          <p:nvPr/>
        </p:nvPicPr>
        <p:blipFill>
          <a:blip r:embed="rId3"/>
          <a:srcRect t="5621" b="5621"/>
          <a:stretch>
            <a:fillRect/>
          </a:stretch>
        </p:blipFill>
        <p:spPr bwMode="auto">
          <a:xfrm>
            <a:off x="6701611" y="1777215"/>
            <a:ext cx="5142483" cy="3423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492125"/>
          </a:xfrm>
          <a:prstGeom prst="rect">
            <a:avLst/>
          </a:prstGeom>
          <a:noFill/>
        </p:spPr>
        <p:txBody>
          <a:bodyPr wrap="square" lIns="0" tIns="0" rIns="0" bIns="0" rtlCol="0">
            <a:spAutoFit/>
          </a:bodyPr>
          <a:lstStyle/>
          <a:p>
            <a:r>
              <a:rPr lang="zh-CN" sz="3200" b="1" spc="300" dirty="0">
                <a:solidFill>
                  <a:schemeClr val="tx2">
                    <a:lumMod val="75000"/>
                    <a:lumOff val="25000"/>
                  </a:schemeClr>
                </a:solidFill>
                <a:latin typeface="+mj-ea"/>
                <a:ea typeface="+mj-ea"/>
                <a:cs typeface="+mj-cs"/>
              </a:rPr>
              <a:t>（五）</a:t>
            </a:r>
            <a:r>
              <a:rPr lang="zh-CN" altLang="en-US" sz="3200" b="1" spc="300" dirty="0">
                <a:solidFill>
                  <a:schemeClr val="tx2">
                    <a:lumMod val="75000"/>
                    <a:lumOff val="25000"/>
                  </a:schemeClr>
                </a:solidFill>
                <a:latin typeface="+mj-ea"/>
                <a:ea typeface="+mj-ea"/>
                <a:cs typeface="+mj-cs"/>
              </a:rPr>
              <a:t>有序就餐，珍惜粮食</a:t>
            </a:r>
            <a:endParaRPr lang="zh-CN" altLang="en-US" sz="3200" b="1" spc="300" dirty="0">
              <a:solidFill>
                <a:schemeClr val="tx2">
                  <a:lumMod val="75000"/>
                  <a:lumOff val="25000"/>
                </a:schemeClr>
              </a:solidFill>
              <a:latin typeface="+mj-ea"/>
              <a:ea typeface="+mj-ea"/>
              <a:cs typeface="+mj-cs"/>
            </a:endParaRPr>
          </a:p>
        </p:txBody>
      </p:sp>
      <p:sp>
        <p:nvSpPr>
          <p:cNvPr id="6" name="矩形 5"/>
          <p:cNvSpPr/>
          <p:nvPr/>
        </p:nvSpPr>
        <p:spPr>
          <a:xfrm>
            <a:off x="1694508" y="5294800"/>
            <a:ext cx="2954655" cy="461665"/>
          </a:xfrm>
          <a:prstGeom prst="rect">
            <a:avLst/>
          </a:prstGeom>
        </p:spPr>
        <p:txBody>
          <a:bodyPr wrap="none">
            <a:spAutoFit/>
          </a:bodyPr>
          <a:lstStyle/>
          <a:p>
            <a:r>
              <a:rPr lang="zh-CN" altLang="en-US" sz="2400" b="1" kern="100" dirty="0" smtClean="0">
                <a:latin typeface="微软雅黑" panose="020B0503020204020204" pitchFamily="34" charset="-122"/>
                <a:ea typeface="微软雅黑" panose="020B0503020204020204" pitchFamily="34" charset="-122"/>
                <a:cs typeface="仿宋" panose="02010609060101010101" pitchFamily="49" charset="-122"/>
              </a:rPr>
              <a:t>光盘行动、文明餐桌</a:t>
            </a:r>
            <a:endParaRPr lang="zh-CN" altLang="en-US" sz="2400" b="1" dirty="0"/>
          </a:p>
        </p:txBody>
      </p:sp>
      <p:sp>
        <p:nvSpPr>
          <p:cNvPr id="7" name="矩形 6"/>
          <p:cNvSpPr/>
          <p:nvPr/>
        </p:nvSpPr>
        <p:spPr>
          <a:xfrm>
            <a:off x="7607637" y="5301150"/>
            <a:ext cx="29260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自觉排队、礼貌谦和</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4" name="矩形 3"/>
          <p:cNvSpPr/>
          <p:nvPr/>
        </p:nvSpPr>
        <p:spPr>
          <a:xfrm>
            <a:off x="6096000" y="5917293"/>
            <a:ext cx="6096000" cy="368300"/>
          </a:xfrm>
          <a:prstGeom prst="rect">
            <a:avLst/>
          </a:prstGeom>
        </p:spPr>
        <p:txBody>
          <a:bodyPr>
            <a:spAutoFit/>
          </a:bodyPr>
          <a:lstStyle/>
          <a:p>
            <a:pPr algn="ctr"/>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自觉排队打饭，不插队、不拥挤</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nvSpPr>
        <p:spPr>
          <a:xfrm>
            <a:off x="852342" y="5917293"/>
            <a:ext cx="4754880" cy="368300"/>
          </a:xfrm>
          <a:prstGeom prst="rect">
            <a:avLst/>
          </a:prstGeom>
        </p:spPr>
        <p:txBody>
          <a:bodyPr wrap="none">
            <a:spAutoFit/>
          </a:bodyPr>
          <a:lstStyle/>
          <a:p>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弘扬力行节俭、艰苦朴素的中华优秀传统文化</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pic>
        <p:nvPicPr>
          <p:cNvPr id="4098" name="Picture 2" descr="https://img1.baidu.com/it/u=1547815814,4247172804&amp;fm=253&amp;fmt=auto&amp;app=120&amp;f=JPEG?w=500&amp;h=683"/>
          <p:cNvPicPr>
            <a:picLocks noChangeAspect="1" noChangeArrowheads="1"/>
          </p:cNvPicPr>
          <p:nvPr/>
        </p:nvPicPr>
        <p:blipFill rotWithShape="1">
          <a:blip r:embed="rId1">
            <a:extLst>
              <a:ext uri="{28A0092B-C50C-407E-A947-70E740481C1C}">
                <a14:useLocalDpi xmlns:a14="http://schemas.microsoft.com/office/drawing/2010/main" val="0"/>
              </a:ext>
            </a:extLst>
          </a:blip>
          <a:srcRect b="35300"/>
          <a:stretch>
            <a:fillRect/>
          </a:stretch>
        </p:blipFill>
        <p:spPr bwMode="auto">
          <a:xfrm>
            <a:off x="1253786" y="1671559"/>
            <a:ext cx="3836101" cy="339033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Desktop/16.png16"/>
          <p:cNvPicPr>
            <a:picLocks noChangeAspect="1" noChangeArrowheads="1"/>
          </p:cNvPicPr>
          <p:nvPr/>
        </p:nvPicPr>
        <p:blipFill>
          <a:blip r:embed="rId2"/>
          <a:srcRect l="12501" r="12501"/>
          <a:stretch>
            <a:fillRect/>
          </a:stretch>
        </p:blipFill>
        <p:spPr bwMode="auto">
          <a:xfrm>
            <a:off x="6613207" y="1671559"/>
            <a:ext cx="4515711" cy="33850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7445" y="339106"/>
            <a:ext cx="7879080" cy="492125"/>
          </a:xfrm>
          <a:prstGeom prst="rect">
            <a:avLst/>
          </a:prstGeom>
          <a:noFill/>
        </p:spPr>
        <p:txBody>
          <a:bodyPr wrap="square" lIns="0" tIns="0" rIns="0" bIns="0" rtlCol="0">
            <a:spAutoFit/>
          </a:bodyPr>
          <a:lstStyle/>
          <a:p>
            <a:r>
              <a:rPr lang="zh-CN" sz="3200" b="1" spc="300" dirty="0">
                <a:solidFill>
                  <a:schemeClr val="tx2">
                    <a:lumMod val="75000"/>
                    <a:lumOff val="25000"/>
                  </a:schemeClr>
                </a:solidFill>
                <a:latin typeface="+mj-ea"/>
                <a:ea typeface="+mj-ea"/>
                <a:cs typeface="+mj-cs"/>
              </a:rPr>
              <a:t>（六）</a:t>
            </a:r>
            <a:r>
              <a:rPr lang="zh-CN" altLang="en-US" sz="3200" b="1" spc="300" dirty="0">
                <a:solidFill>
                  <a:schemeClr val="tx2">
                    <a:lumMod val="75000"/>
                    <a:lumOff val="25000"/>
                  </a:schemeClr>
                </a:solidFill>
                <a:latin typeface="+mj-ea"/>
                <a:ea typeface="+mj-ea"/>
                <a:cs typeface="+mj-cs"/>
              </a:rPr>
              <a:t>知校爱校，争当表率</a:t>
            </a:r>
            <a:endParaRPr lang="zh-CN" altLang="en-US" sz="3200" b="1" spc="300" dirty="0">
              <a:solidFill>
                <a:schemeClr val="tx2">
                  <a:lumMod val="75000"/>
                  <a:lumOff val="25000"/>
                </a:schemeClr>
              </a:solidFill>
              <a:latin typeface="+mj-ea"/>
              <a:ea typeface="+mj-ea"/>
              <a:cs typeface="+mj-cs"/>
            </a:endParaRPr>
          </a:p>
        </p:txBody>
      </p:sp>
      <p:sp>
        <p:nvSpPr>
          <p:cNvPr id="6" name="矩形 5"/>
          <p:cNvSpPr/>
          <p:nvPr>
            <p:custDataLst>
              <p:tags r:id="rId1"/>
            </p:custDataLst>
          </p:nvPr>
        </p:nvSpPr>
        <p:spPr>
          <a:xfrm>
            <a:off x="2399109" y="5269880"/>
            <a:ext cx="17068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校情在我心</a:t>
            </a:r>
            <a:endParaRPr lang="zh-CN" altLang="en-US" sz="2400" b="1" dirty="0"/>
          </a:p>
        </p:txBody>
      </p:sp>
      <p:sp>
        <p:nvSpPr>
          <p:cNvPr id="7" name="矩形 6"/>
          <p:cNvSpPr/>
          <p:nvPr>
            <p:custDataLst>
              <p:tags r:id="rId2"/>
            </p:custDataLst>
          </p:nvPr>
        </p:nvSpPr>
        <p:spPr>
          <a:xfrm>
            <a:off x="8298952" y="5267418"/>
            <a:ext cx="1402080" cy="460375"/>
          </a:xfrm>
          <a:prstGeom prst="rect">
            <a:avLst/>
          </a:prstGeom>
        </p:spPr>
        <p:txBody>
          <a:bodyPr wrap="none">
            <a:spAutoFit/>
          </a:bodyPr>
          <a:lstStyle/>
          <a:p>
            <a:r>
              <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rPr>
              <a:t>榜样示范</a:t>
            </a:r>
            <a:endParaRPr lang="zh-CN" altLang="en-US" sz="2400" b="1"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4" name="矩形 3"/>
          <p:cNvSpPr/>
          <p:nvPr>
            <p:custDataLst>
              <p:tags r:id="rId3"/>
            </p:custDataLst>
          </p:nvPr>
        </p:nvSpPr>
        <p:spPr>
          <a:xfrm>
            <a:off x="6112727" y="5778794"/>
            <a:ext cx="6096000" cy="368300"/>
          </a:xfrm>
          <a:prstGeom prst="rect">
            <a:avLst/>
          </a:prstGeom>
        </p:spPr>
        <p:txBody>
          <a:bodyPr>
            <a:spAutoFit/>
          </a:bodyPr>
          <a:lstStyle/>
          <a:p>
            <a:pPr algn="ctr">
              <a:buClrTx/>
              <a:buSzTx/>
              <a:buFontTx/>
            </a:pPr>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从我做起，对不文明的行为及时提醒</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sp>
        <p:nvSpPr>
          <p:cNvPr id="8" name="矩形 7"/>
          <p:cNvSpPr/>
          <p:nvPr>
            <p:custDataLst>
              <p:tags r:id="rId4"/>
            </p:custDataLst>
          </p:nvPr>
        </p:nvSpPr>
        <p:spPr>
          <a:xfrm>
            <a:off x="650875" y="5778500"/>
            <a:ext cx="5233035" cy="368300"/>
          </a:xfrm>
          <a:prstGeom prst="rect">
            <a:avLst/>
          </a:prstGeom>
        </p:spPr>
        <p:txBody>
          <a:bodyPr wrap="square">
            <a:spAutoFit/>
          </a:bodyPr>
          <a:lstStyle/>
          <a:p>
            <a:pPr algn="ctr"/>
            <a:r>
              <a:rPr lang="zh-CN" altLang="en-US" sz="1800" kern="100" dirty="0">
                <a:latin typeface="微软雅黑" panose="020B0503020204020204" pitchFamily="34" charset="-122"/>
                <a:ea typeface="微软雅黑" panose="020B0503020204020204" pitchFamily="34" charset="-122"/>
                <a:cs typeface="仿宋" panose="02010609060101010101" pitchFamily="49" charset="-122"/>
              </a:rPr>
              <a:t>熟知校情校史，做到心中有数</a:t>
            </a:r>
            <a:endParaRPr lang="zh-CN" altLang="en-US" sz="1800" kern="100" dirty="0">
              <a:latin typeface="微软雅黑" panose="020B0503020204020204" pitchFamily="34" charset="-122"/>
              <a:ea typeface="微软雅黑" panose="020B0503020204020204" pitchFamily="34" charset="-122"/>
              <a:cs typeface="仿宋" panose="02010609060101010101" pitchFamily="49" charset="-122"/>
            </a:endParaRPr>
          </a:p>
        </p:txBody>
      </p:sp>
      <p:pic>
        <p:nvPicPr>
          <p:cNvPr id="3074" name="Picture 2" descr="C:/Users/Admin/Desktop/13.png13"/>
          <p:cNvPicPr>
            <a:picLocks noChangeAspect="1" noChangeArrowheads="1"/>
          </p:cNvPicPr>
          <p:nvPr>
            <p:custDataLst>
              <p:tags r:id="rId5"/>
            </p:custDataLst>
          </p:nvPr>
        </p:nvPicPr>
        <p:blipFill>
          <a:blip r:embed="rId6"/>
          <a:srcRect l="5701" r="5701"/>
          <a:stretch>
            <a:fillRect/>
          </a:stretch>
        </p:blipFill>
        <p:spPr bwMode="auto">
          <a:xfrm>
            <a:off x="6346903" y="1522243"/>
            <a:ext cx="5228062" cy="34180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dmin/Desktop/12.png12"/>
          <p:cNvPicPr>
            <a:picLocks noChangeAspect="1" noChangeArrowheads="1"/>
          </p:cNvPicPr>
          <p:nvPr>
            <p:custDataLst>
              <p:tags r:id="rId7"/>
            </p:custDataLst>
          </p:nvPr>
        </p:nvPicPr>
        <p:blipFill>
          <a:blip r:embed="rId8"/>
          <a:srcRect t="1279" b="1279"/>
          <a:stretch>
            <a:fillRect/>
          </a:stretch>
        </p:blipFill>
        <p:spPr bwMode="auto">
          <a:xfrm>
            <a:off x="461670" y="1512656"/>
            <a:ext cx="5492944" cy="34275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p:txBody>
          <a:bodyPr/>
          <a:lstStyle/>
          <a:p>
            <a:r>
              <a:rPr lang="zh-CN" altLang="en-US" spc="300" dirty="0">
                <a:solidFill>
                  <a:schemeClr val="tx2">
                    <a:lumMod val="75000"/>
                    <a:lumOff val="25000"/>
                  </a:schemeClr>
                </a:solidFill>
                <a:latin typeface="+mj-ea"/>
              </a:rPr>
              <a:t>我们倡议</a:t>
            </a:r>
            <a:endParaRPr lang="zh-CN" altLang="en-US" spc="300" dirty="0">
              <a:solidFill>
                <a:schemeClr val="tx2">
                  <a:lumMod val="75000"/>
                  <a:lumOff val="25000"/>
                </a:schemeClr>
              </a:solidFill>
              <a:latin typeface="+mj-ea"/>
            </a:endParaRPr>
          </a:p>
        </p:txBody>
      </p:sp>
      <p:sp>
        <p:nvSpPr>
          <p:cNvPr id="8" name="矩形 7"/>
          <p:cNvSpPr/>
          <p:nvPr>
            <p:custDataLst>
              <p:tags r:id="rId2"/>
            </p:custDataLst>
          </p:nvPr>
        </p:nvSpPr>
        <p:spPr>
          <a:xfrm>
            <a:off x="6018530" y="1776730"/>
            <a:ext cx="5476875" cy="4302760"/>
          </a:xfrm>
          <a:prstGeom prst="rect">
            <a:avLst/>
          </a:prstGeom>
          <a:gradFill>
            <a:gsLst>
              <a:gs pos="52000">
                <a:schemeClr val="accent1">
                  <a:alpha val="0"/>
                </a:schemeClr>
              </a:gs>
              <a:gs pos="0">
                <a:schemeClr val="accent1">
                  <a:alpha val="25000"/>
                </a:schemeClr>
              </a:gs>
              <a:gs pos="100000">
                <a:schemeClr val="accent1">
                  <a:alpha val="25000"/>
                </a:schemeClr>
              </a:gs>
            </a:gsLst>
            <a:lin ang="2700000" scaled="0"/>
          </a:gradFill>
          <a:ln w="6350">
            <a:gradFill>
              <a:gsLst>
                <a:gs pos="24000">
                  <a:schemeClr val="accent1">
                    <a:alpha val="0"/>
                  </a:schemeClr>
                </a:gs>
                <a:gs pos="94000">
                  <a:schemeClr val="accent1">
                    <a:alpha val="70000"/>
                  </a:schemeClr>
                </a:gs>
              </a:gsLst>
              <a:path path="circle">
                <a:fillToRect l="50000" t="50000" r="50000" b="50000"/>
              </a:path>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iSans Normal" panose="00000500000000000000" charset="-122"/>
              <a:ea typeface="MiSans Normal" panose="00000500000000000000" charset="-122"/>
              <a:sym typeface="MiSans Normal" panose="00000500000000000000" charset="-122"/>
            </a:endParaRPr>
          </a:p>
        </p:txBody>
      </p:sp>
      <p:pic>
        <p:nvPicPr>
          <p:cNvPr id="10" name="图片 9" descr="C:/Users/Admin/Desktop/000.png000"/>
          <p:cNvPicPr>
            <a:picLocks noChangeAspect="1"/>
          </p:cNvPicPr>
          <p:nvPr>
            <p:custDataLst>
              <p:tags r:id="rId3"/>
            </p:custDataLst>
          </p:nvPr>
        </p:nvPicPr>
        <p:blipFill>
          <a:blip r:embed="rId4"/>
          <a:srcRect l="15895" r="15895"/>
          <a:stretch>
            <a:fillRect/>
          </a:stretch>
        </p:blipFill>
        <p:spPr>
          <a:xfrm>
            <a:off x="694690" y="1853565"/>
            <a:ext cx="4989830" cy="4112895"/>
          </a:xfrm>
          <a:custGeom>
            <a:avLst/>
            <a:gdLst/>
            <a:ahLst/>
            <a:cxnLst>
              <a:cxn ang="3">
                <a:pos x="hc" y="t"/>
              </a:cxn>
              <a:cxn ang="cd2">
                <a:pos x="l" y="vc"/>
              </a:cxn>
              <a:cxn ang="cd4">
                <a:pos x="hc" y="b"/>
              </a:cxn>
              <a:cxn ang="0">
                <a:pos x="r" y="vc"/>
              </a:cxn>
            </a:cxnLst>
            <a:rect l="l" t="t" r="r" b="b"/>
            <a:pathLst>
              <a:path w="8222" h="6387">
                <a:moveTo>
                  <a:pt x="373" y="0"/>
                </a:moveTo>
                <a:lnTo>
                  <a:pt x="8222" y="0"/>
                </a:lnTo>
                <a:lnTo>
                  <a:pt x="8222" y="6014"/>
                </a:lnTo>
                <a:lnTo>
                  <a:pt x="7849" y="6387"/>
                </a:lnTo>
                <a:lnTo>
                  <a:pt x="0" y="6387"/>
                </a:lnTo>
                <a:lnTo>
                  <a:pt x="0" y="373"/>
                </a:lnTo>
                <a:lnTo>
                  <a:pt x="373" y="0"/>
                </a:lnTo>
                <a:close/>
              </a:path>
            </a:pathLst>
          </a:custGeom>
          <a:solidFill>
            <a:schemeClr val="accent1"/>
          </a:solidFill>
          <a:ln w="6350">
            <a:solidFill>
              <a:schemeClr val="accent1"/>
            </a:solidFill>
          </a:ln>
        </p:spPr>
      </p:pic>
      <p:cxnSp>
        <p:nvCxnSpPr>
          <p:cNvPr id="402" name="直接连接符 401"/>
          <p:cNvCxnSpPr/>
          <p:nvPr>
            <p:custDataLst>
              <p:tags r:id="rId5"/>
            </p:custDataLst>
          </p:nvPr>
        </p:nvCxnSpPr>
        <p:spPr>
          <a:xfrm>
            <a:off x="876935" y="1751330"/>
            <a:ext cx="2118360"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03" name="直接连接符 402"/>
          <p:cNvCxnSpPr/>
          <p:nvPr>
            <p:custDataLst>
              <p:tags r:id="rId6"/>
            </p:custDataLst>
          </p:nvPr>
        </p:nvCxnSpPr>
        <p:spPr>
          <a:xfrm flipH="1">
            <a:off x="650875" y="1749425"/>
            <a:ext cx="227965" cy="227965"/>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78" name="直接连接符 377"/>
          <p:cNvCxnSpPr/>
          <p:nvPr>
            <p:custDataLst>
              <p:tags r:id="rId7"/>
            </p:custDataLst>
          </p:nvPr>
        </p:nvCxnSpPr>
        <p:spPr>
          <a:xfrm>
            <a:off x="4404995" y="6055995"/>
            <a:ext cx="1080135" cy="0"/>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379" name="直接连接符 378"/>
          <p:cNvCxnSpPr/>
          <p:nvPr>
            <p:custDataLst>
              <p:tags r:id="rId8"/>
            </p:custDataLst>
          </p:nvPr>
        </p:nvCxnSpPr>
        <p:spPr>
          <a:xfrm flipV="1">
            <a:off x="5485765" y="5796915"/>
            <a:ext cx="257810" cy="258445"/>
          </a:xfrm>
          <a:prstGeom prst="line">
            <a:avLst/>
          </a:prstGeom>
          <a:gradFill flip="none" rotWithShape="1">
            <a:gsLst>
              <a:gs pos="43000">
                <a:srgbClr val="65B4D5">
                  <a:alpha val="16000"/>
                </a:srgbClr>
              </a:gs>
              <a:gs pos="0">
                <a:srgbClr val="65B4D5">
                  <a:alpha val="30000"/>
                </a:srgbClr>
              </a:gs>
              <a:gs pos="100000">
                <a:srgbClr val="65B4D5">
                  <a:alpha val="0"/>
                </a:srgbClr>
              </a:gs>
            </a:gsLst>
            <a:path path="circle">
              <a:fillToRect l="100000" t="100000"/>
            </a:path>
            <a:tileRect r="-100000" b="-100000"/>
          </a:gradFill>
          <a:ln w="6350" cap="rnd">
            <a:solidFill>
              <a:schemeClr val="accent1"/>
            </a:solidFill>
            <a:round/>
          </a:ln>
          <a:effectLst>
            <a:outerShdw blurRad="177800" algn="ctr" rotWithShape="0">
              <a:srgbClr val="65B4D5">
                <a:alpha val="89000"/>
              </a:srgb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53" name="半闭框 52"/>
          <p:cNvSpPr/>
          <p:nvPr>
            <p:custDataLst>
              <p:tags r:id="rId9"/>
            </p:custDataLst>
          </p:nvPr>
        </p:nvSpPr>
        <p:spPr>
          <a:xfrm rot="5400000" flipH="1">
            <a:off x="11108055" y="5699760"/>
            <a:ext cx="342900" cy="433070"/>
          </a:xfrm>
          <a:prstGeom prst="halfFrame">
            <a:avLst>
              <a:gd name="adj1" fmla="val 8991"/>
              <a:gd name="adj2" fmla="val 8991"/>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4" name="梯形 53"/>
          <p:cNvSpPr/>
          <p:nvPr>
            <p:custDataLst>
              <p:tags r:id="rId10"/>
            </p:custDataLst>
          </p:nvPr>
        </p:nvSpPr>
        <p:spPr>
          <a:xfrm flipV="1">
            <a:off x="11202035" y="6087745"/>
            <a:ext cx="239395" cy="22860"/>
          </a:xfrm>
          <a:prstGeom prst="trapezoid">
            <a:avLst>
              <a:gd name="adj" fmla="val 49390"/>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cxnSp>
        <p:nvCxnSpPr>
          <p:cNvPr id="69" name="直接连接符 68"/>
          <p:cNvCxnSpPr/>
          <p:nvPr>
            <p:custDataLst>
              <p:tags r:id="rId11"/>
            </p:custDataLst>
          </p:nvPr>
        </p:nvCxnSpPr>
        <p:spPr>
          <a:xfrm>
            <a:off x="6005830" y="5806440"/>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0" name="直接连接符 69"/>
          <p:cNvCxnSpPr/>
          <p:nvPr>
            <p:custDataLst>
              <p:tags r:id="rId12"/>
            </p:custDataLst>
          </p:nvPr>
        </p:nvCxnSpPr>
        <p:spPr>
          <a:xfrm rot="16200000">
            <a:off x="6148070" y="5948680"/>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3"/>
            </p:custDataLst>
          </p:nvPr>
        </p:nvCxnSpPr>
        <p:spPr>
          <a:xfrm flipH="1" flipV="1">
            <a:off x="11509375" y="1757680"/>
            <a:ext cx="0" cy="289560"/>
          </a:xfrm>
          <a:prstGeom prst="line">
            <a:avLst/>
          </a:prstGeom>
          <a:ln w="6350"/>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14"/>
            </p:custDataLst>
          </p:nvPr>
        </p:nvCxnSpPr>
        <p:spPr>
          <a:xfrm rot="16200000" flipH="1" flipV="1">
            <a:off x="11367135" y="1615440"/>
            <a:ext cx="0" cy="289560"/>
          </a:xfrm>
          <a:prstGeom prst="line">
            <a:avLst/>
          </a:prstGeom>
          <a:ln w="6350"/>
        </p:spPr>
        <p:style>
          <a:lnRef idx="2">
            <a:schemeClr val="accent1"/>
          </a:lnRef>
          <a:fillRef idx="0">
            <a:srgbClr val="FFFFFF"/>
          </a:fillRef>
          <a:effectRef idx="0">
            <a:srgbClr val="FFFFFF"/>
          </a:effectRef>
          <a:fontRef idx="minor">
            <a:schemeClr val="tx1"/>
          </a:fontRef>
        </p:style>
      </p:cxnSp>
      <p:sp>
        <p:nvSpPr>
          <p:cNvPr id="391" name="任意多边形 390"/>
          <p:cNvSpPr/>
          <p:nvPr>
            <p:custDataLst>
              <p:tags r:id="rId15"/>
            </p:custDataLst>
          </p:nvPr>
        </p:nvSpPr>
        <p:spPr>
          <a:xfrm>
            <a:off x="713740" y="6055995"/>
            <a:ext cx="1547495" cy="762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2437" h="120">
                <a:moveTo>
                  <a:pt x="0" y="120"/>
                </a:moveTo>
                <a:lnTo>
                  <a:pt x="30" y="0"/>
                </a:lnTo>
                <a:lnTo>
                  <a:pt x="172" y="0"/>
                </a:lnTo>
                <a:lnTo>
                  <a:pt x="142" y="120"/>
                </a:lnTo>
                <a:lnTo>
                  <a:pt x="0" y="120"/>
                </a:lnTo>
                <a:close/>
                <a:moveTo>
                  <a:pt x="226" y="120"/>
                </a:moveTo>
                <a:lnTo>
                  <a:pt x="256" y="0"/>
                </a:lnTo>
                <a:lnTo>
                  <a:pt x="398" y="0"/>
                </a:lnTo>
                <a:lnTo>
                  <a:pt x="368" y="120"/>
                </a:lnTo>
                <a:lnTo>
                  <a:pt x="226" y="120"/>
                </a:lnTo>
                <a:close/>
                <a:moveTo>
                  <a:pt x="453" y="120"/>
                </a:moveTo>
                <a:lnTo>
                  <a:pt x="483" y="0"/>
                </a:lnTo>
                <a:lnTo>
                  <a:pt x="625" y="0"/>
                </a:lnTo>
                <a:lnTo>
                  <a:pt x="595" y="120"/>
                </a:lnTo>
                <a:lnTo>
                  <a:pt x="453" y="120"/>
                </a:lnTo>
                <a:close/>
                <a:moveTo>
                  <a:pt x="679" y="120"/>
                </a:moveTo>
                <a:lnTo>
                  <a:pt x="709" y="0"/>
                </a:lnTo>
                <a:lnTo>
                  <a:pt x="851" y="0"/>
                </a:lnTo>
                <a:lnTo>
                  <a:pt x="821" y="120"/>
                </a:lnTo>
                <a:lnTo>
                  <a:pt x="679" y="120"/>
                </a:lnTo>
                <a:close/>
                <a:moveTo>
                  <a:pt x="906" y="120"/>
                </a:moveTo>
                <a:lnTo>
                  <a:pt x="936" y="0"/>
                </a:lnTo>
                <a:lnTo>
                  <a:pt x="1078" y="0"/>
                </a:lnTo>
                <a:lnTo>
                  <a:pt x="1048" y="120"/>
                </a:lnTo>
                <a:lnTo>
                  <a:pt x="906" y="120"/>
                </a:lnTo>
                <a:close/>
                <a:moveTo>
                  <a:pt x="1132" y="120"/>
                </a:moveTo>
                <a:lnTo>
                  <a:pt x="1162" y="0"/>
                </a:lnTo>
                <a:lnTo>
                  <a:pt x="1304" y="0"/>
                </a:lnTo>
                <a:lnTo>
                  <a:pt x="1274" y="120"/>
                </a:lnTo>
                <a:lnTo>
                  <a:pt x="1132" y="120"/>
                </a:lnTo>
                <a:close/>
                <a:moveTo>
                  <a:pt x="1359" y="120"/>
                </a:moveTo>
                <a:lnTo>
                  <a:pt x="1389" y="0"/>
                </a:lnTo>
                <a:lnTo>
                  <a:pt x="1531" y="0"/>
                </a:lnTo>
                <a:lnTo>
                  <a:pt x="1501" y="120"/>
                </a:lnTo>
                <a:lnTo>
                  <a:pt x="1359" y="120"/>
                </a:lnTo>
                <a:close/>
                <a:moveTo>
                  <a:pt x="1585" y="120"/>
                </a:moveTo>
                <a:lnTo>
                  <a:pt x="1615" y="0"/>
                </a:lnTo>
                <a:lnTo>
                  <a:pt x="1757" y="0"/>
                </a:lnTo>
                <a:lnTo>
                  <a:pt x="1727" y="120"/>
                </a:lnTo>
                <a:lnTo>
                  <a:pt x="1585" y="120"/>
                </a:lnTo>
                <a:close/>
                <a:moveTo>
                  <a:pt x="1812" y="120"/>
                </a:moveTo>
                <a:lnTo>
                  <a:pt x="1842" y="0"/>
                </a:lnTo>
                <a:lnTo>
                  <a:pt x="1984" y="0"/>
                </a:lnTo>
                <a:lnTo>
                  <a:pt x="1954" y="120"/>
                </a:lnTo>
                <a:lnTo>
                  <a:pt x="1812" y="120"/>
                </a:lnTo>
                <a:close/>
                <a:moveTo>
                  <a:pt x="2038" y="120"/>
                </a:moveTo>
                <a:lnTo>
                  <a:pt x="2068" y="0"/>
                </a:lnTo>
                <a:lnTo>
                  <a:pt x="2210" y="0"/>
                </a:lnTo>
                <a:lnTo>
                  <a:pt x="2180" y="120"/>
                </a:lnTo>
                <a:lnTo>
                  <a:pt x="2038" y="120"/>
                </a:lnTo>
                <a:close/>
                <a:moveTo>
                  <a:pt x="2265" y="120"/>
                </a:moveTo>
                <a:lnTo>
                  <a:pt x="2295" y="0"/>
                </a:lnTo>
                <a:lnTo>
                  <a:pt x="2437" y="0"/>
                </a:lnTo>
                <a:lnTo>
                  <a:pt x="2407" y="120"/>
                </a:lnTo>
                <a:lnTo>
                  <a:pt x="2265" y="120"/>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rgbClr val="65B4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84" name="任意多边形 83"/>
          <p:cNvSpPr/>
          <p:nvPr>
            <p:custDataLst>
              <p:tags r:id="rId16"/>
            </p:custDataLst>
          </p:nvPr>
        </p:nvSpPr>
        <p:spPr>
          <a:xfrm flipV="1">
            <a:off x="5987098" y="1752600"/>
            <a:ext cx="732155" cy="347663"/>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1153" h="548">
                <a:moveTo>
                  <a:pt x="0" y="0"/>
                </a:moveTo>
                <a:lnTo>
                  <a:pt x="46" y="21"/>
                </a:lnTo>
                <a:lnTo>
                  <a:pt x="46" y="363"/>
                </a:lnTo>
                <a:lnTo>
                  <a:pt x="163" y="468"/>
                </a:lnTo>
                <a:lnTo>
                  <a:pt x="1049" y="468"/>
                </a:lnTo>
                <a:lnTo>
                  <a:pt x="1153" y="514"/>
                </a:lnTo>
                <a:lnTo>
                  <a:pt x="673" y="514"/>
                </a:lnTo>
                <a:lnTo>
                  <a:pt x="657" y="548"/>
                </a:lnTo>
                <a:lnTo>
                  <a:pt x="332" y="548"/>
                </a:lnTo>
                <a:lnTo>
                  <a:pt x="316" y="514"/>
                </a:lnTo>
                <a:lnTo>
                  <a:pt x="0" y="514"/>
                </a:lnTo>
                <a:lnTo>
                  <a:pt x="0" y="0"/>
                </a:lnTo>
                <a:close/>
              </a:path>
            </a:pathLst>
          </a:cu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93" name="图片 92"/>
          <p:cNvPicPr>
            <a:picLocks noChangeAspect="1"/>
          </p:cNvPicPr>
          <p:nvPr>
            <p:custDataLst>
              <p:tags r:id="rId17"/>
            </p:custDataLst>
          </p:nvPr>
        </p:nvPicPr>
        <p:blipFill>
          <a:blip r:embed="rId18">
            <a:alphaModFix amt="25000"/>
            <a:duotone>
              <a:schemeClr val="accent1">
                <a:shade val="45000"/>
                <a:satMod val="135000"/>
              </a:schemeClr>
              <a:prstClr val="white"/>
            </a:duotone>
          </a:blip>
          <a:stretch>
            <a:fillRect/>
          </a:stretch>
        </p:blipFill>
        <p:spPr>
          <a:xfrm>
            <a:off x="7722235" y="1669415"/>
            <a:ext cx="2199640" cy="231775"/>
          </a:xfrm>
          <a:prstGeom prst="rect">
            <a:avLst/>
          </a:prstGeom>
        </p:spPr>
      </p:pic>
      <p:pic>
        <p:nvPicPr>
          <p:cNvPr id="94" name="图片 93"/>
          <p:cNvPicPr>
            <a:picLocks noChangeAspect="1"/>
          </p:cNvPicPr>
          <p:nvPr>
            <p:custDataLst>
              <p:tags r:id="rId19"/>
            </p:custDataLst>
          </p:nvPr>
        </p:nvPicPr>
        <p:blipFill>
          <a:blip r:embed="rId18">
            <a:duotone>
              <a:schemeClr val="accent1">
                <a:shade val="45000"/>
                <a:satMod val="135000"/>
              </a:schemeClr>
              <a:prstClr val="white"/>
            </a:duotone>
          </a:blip>
          <a:stretch>
            <a:fillRect/>
          </a:stretch>
        </p:blipFill>
        <p:spPr>
          <a:xfrm>
            <a:off x="8230870" y="1749425"/>
            <a:ext cx="1182370" cy="71755"/>
          </a:xfrm>
          <a:prstGeom prst="rect">
            <a:avLst/>
          </a:prstGeom>
        </p:spPr>
      </p:pic>
      <p:sp>
        <p:nvSpPr>
          <p:cNvPr id="95" name="菱形 94"/>
          <p:cNvSpPr/>
          <p:nvPr>
            <p:custDataLst>
              <p:tags r:id="rId20"/>
            </p:custDataLst>
          </p:nvPr>
        </p:nvSpPr>
        <p:spPr>
          <a:xfrm flipV="1">
            <a:off x="7670800" y="1776095"/>
            <a:ext cx="2302510" cy="17780"/>
          </a:xfrm>
          <a:prstGeom prst="diamond">
            <a:avLst/>
          </a:prstGeom>
          <a:gradFill>
            <a:gsLst>
              <a:gs pos="0">
                <a:schemeClr val="accent1">
                  <a:alpha val="10000"/>
                </a:schemeClr>
              </a:gs>
              <a:gs pos="100000">
                <a:schemeClr val="accent1">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 name="矩形 2"/>
          <p:cNvSpPr/>
          <p:nvPr>
            <p:custDataLst>
              <p:tags r:id="rId21"/>
            </p:custDataLst>
          </p:nvPr>
        </p:nvSpPr>
        <p:spPr>
          <a:xfrm>
            <a:off x="6218873" y="1933576"/>
            <a:ext cx="5076190" cy="3845559"/>
          </a:xfrm>
          <a:prstGeom prst="rect">
            <a:avLst/>
          </a:prstGeom>
          <a:noFill/>
        </p:spPr>
        <p:txBody>
          <a:bodyPr wrap="square" lIns="0" tIns="0" rIns="0" bIns="0" rtlCol="0" anchor="t" anchorCtr="0">
            <a:noAutofit/>
          </a:bodyPr>
          <a:p>
            <a:pPr indent="457200">
              <a:lnSpc>
                <a:spcPts val="3000"/>
              </a:lnSpc>
              <a:spcBef>
                <a:spcPct val="0"/>
              </a:spcBef>
              <a:spcAft>
                <a:spcPct val="0"/>
              </a:spcAft>
            </a:pP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希望每位同学都能用文明礼仪践行</a:t>
            </a:r>
            <a:r>
              <a:rPr lang="en-US" altLang="zh-CN"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校荣我荣</a:t>
            </a:r>
            <a:r>
              <a:rPr lang="en-US" altLang="zh-CN"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校兴我兴</a:t>
            </a:r>
            <a:r>
              <a:rPr lang="en-US" altLang="zh-CN"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的青春誓言：</a:t>
            </a:r>
            <a:endPar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ts val="3000"/>
              </a:lnSpc>
              <a:spcBef>
                <a:spcPct val="0"/>
              </a:spcBef>
              <a:spcAft>
                <a:spcPct val="0"/>
              </a:spcAft>
            </a:pP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让校园更加环境优美、干净整洁；让宿舍里温馨和谐，同学之间互相关爱；背着书包进教室，不玩手机看黑板，在学习上比学赶超，让崇尚学习蔚然成风；让师生更加亲近尊重，遇师主动问好，课堂相互成就；让青春更加精彩纷呈，在操场上挥洒汗水铸就健康身心，在文体活动中留下美好身影。</a:t>
            </a:r>
            <a:endPar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ts val="3000"/>
              </a:lnSpc>
              <a:spcBef>
                <a:spcPct val="0"/>
              </a:spcBef>
              <a:spcAft>
                <a:spcPct val="0"/>
              </a:spcAft>
            </a:pPr>
            <a:r>
              <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以文明之举为母校增色，以青春之名与学校共荣！</a:t>
            </a:r>
            <a:endParaRPr lang="zh-CN" altLang="en-US" sz="18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en-US" altLang="zh-CN"/>
              <a:t>“</a:t>
            </a:r>
            <a:r>
              <a:rPr lang="zh-CN" altLang="en-US"/>
              <a:t>礼润校园</a:t>
            </a:r>
            <a:r>
              <a:rPr lang="en-US" altLang="zh-CN"/>
              <a:t> </a:t>
            </a:r>
            <a:r>
              <a:rPr lang="zh-CN" altLang="en-US"/>
              <a:t>荣校有我</a:t>
            </a:r>
            <a:r>
              <a:rPr lang="en-US" altLang="zh-CN"/>
              <a:t>”</a:t>
            </a:r>
            <a:r>
              <a:rPr lang="zh-CN" altLang="en-US"/>
              <a:t>课后实践</a:t>
            </a:r>
            <a:endParaRPr lang="zh-CN" altLang="en-US"/>
          </a:p>
        </p:txBody>
      </p:sp>
      <p:sp useBgFill="1">
        <p:nvSpPr>
          <p:cNvPr id="14" name="椭圆 13"/>
          <p:cNvSpPr/>
          <p:nvPr>
            <p:custDataLst>
              <p:tags r:id="rId2"/>
            </p:custDataLst>
          </p:nvPr>
        </p:nvSpPr>
        <p:spPr>
          <a:xfrm>
            <a:off x="668655" y="1826260"/>
            <a:ext cx="634365" cy="634365"/>
          </a:xfrm>
          <a:prstGeom prst="ellipse">
            <a:avLst/>
          </a:prstGeom>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4" name="燕尾形 3"/>
          <p:cNvSpPr/>
          <p:nvPr>
            <p:custDataLst>
              <p:tags r:id="rId3"/>
            </p:custDataLst>
          </p:nvPr>
        </p:nvSpPr>
        <p:spPr>
          <a:xfrm>
            <a:off x="1199515" y="3657600"/>
            <a:ext cx="2928620" cy="605155"/>
          </a:xfrm>
          <a:prstGeom prst="chevron">
            <a:avLst/>
          </a:prstGeom>
          <a:gradFill>
            <a:gsLst>
              <a:gs pos="0">
                <a:schemeClr val="accent1">
                  <a:lumMod val="20000"/>
                  <a:lumOff val="80000"/>
                </a:schemeClr>
              </a:gs>
              <a:gs pos="44000">
                <a:schemeClr val="accent1"/>
              </a:gs>
            </a:gsLst>
            <a:path path="circle">
              <a:fillToRect r="100000" b="100000"/>
            </a:path>
            <a:tileRect l="-100000" t="-100000"/>
          </a:gradFill>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800" b="1">
                <a:solidFill>
                  <a:srgbClr val="FFFFFF"/>
                </a:solidFill>
                <a:effectLst/>
                <a:uFillTx/>
                <a:latin typeface="+mn-ea"/>
                <a:cs typeface="+mn-ea"/>
                <a:sym typeface="+mn-ea"/>
              </a:rPr>
              <a:t>每天记录不文明行为</a:t>
            </a:r>
            <a:endParaRPr lang="zh-CN" altLang="en-US" sz="1800" b="1">
              <a:solidFill>
                <a:srgbClr val="FFFFFF"/>
              </a:solidFill>
              <a:effectLst/>
              <a:uFillTx/>
              <a:latin typeface="+mn-ea"/>
              <a:cs typeface="+mn-ea"/>
              <a:sym typeface="+mn-ea"/>
            </a:endParaRPr>
          </a:p>
        </p:txBody>
      </p:sp>
      <p:sp>
        <p:nvSpPr>
          <p:cNvPr id="8" name="任意多边形 7"/>
          <p:cNvSpPr/>
          <p:nvPr>
            <p:custDataLst>
              <p:tags r:id="rId4"/>
            </p:custDataLst>
          </p:nvPr>
        </p:nvSpPr>
        <p:spPr>
          <a:xfrm>
            <a:off x="4057650" y="3524250"/>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9" name="直接连接符 8"/>
          <p:cNvCxnSpPr/>
          <p:nvPr>
            <p:custDataLst>
              <p:tags r:id="rId5"/>
            </p:custDataLst>
          </p:nvPr>
        </p:nvCxnSpPr>
        <p:spPr>
          <a:xfrm flipH="1">
            <a:off x="6170930" y="4394835"/>
            <a:ext cx="767080" cy="767715"/>
          </a:xfrm>
          <a:prstGeom prst="line">
            <a:avLst/>
          </a:prstGeom>
          <a:ln w="12700">
            <a:solidFill>
              <a:schemeClr val="accent2">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5" name="燕尾形 34"/>
          <p:cNvSpPr/>
          <p:nvPr>
            <p:custDataLst>
              <p:tags r:id="rId6"/>
            </p:custDataLst>
          </p:nvPr>
        </p:nvSpPr>
        <p:spPr>
          <a:xfrm>
            <a:off x="4449445" y="3657600"/>
            <a:ext cx="2682240" cy="605155"/>
          </a:xfrm>
          <a:prstGeom prst="chevron">
            <a:avLst/>
          </a:prstGeom>
          <a:gradFill>
            <a:gsLst>
              <a:gs pos="0">
                <a:schemeClr val="accent2">
                  <a:lumMod val="20000"/>
                  <a:lumOff val="80000"/>
                </a:schemeClr>
              </a:gs>
              <a:gs pos="44000">
                <a:schemeClr val="accent2"/>
              </a:gs>
            </a:gsLst>
            <a:path path="circle">
              <a:fillToRect r="100000" b="100000"/>
            </a:path>
            <a:tileRect l="-100000" t="-100000"/>
          </a:gradFill>
          <a:ln>
            <a:no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800" b="1">
                <a:solidFill>
                  <a:srgbClr val="FFFFFF"/>
                </a:solidFill>
                <a:effectLst/>
                <a:uFillTx/>
                <a:latin typeface="+mn-ea"/>
                <a:cs typeface="+mn-ea"/>
                <a:sym typeface="+mn-ea"/>
              </a:rPr>
              <a:t>每周做一件让校园更美的小事</a:t>
            </a:r>
            <a:endParaRPr lang="zh-CN" altLang="en-US" sz="1800" b="1">
              <a:solidFill>
                <a:srgbClr val="FFFFFF"/>
              </a:solidFill>
              <a:effectLst/>
              <a:uFillTx/>
              <a:latin typeface="+mn-ea"/>
              <a:cs typeface="+mn-ea"/>
              <a:sym typeface="+mn-ea"/>
            </a:endParaRPr>
          </a:p>
        </p:txBody>
      </p:sp>
      <p:sp>
        <p:nvSpPr>
          <p:cNvPr id="36" name="任意多边形 35"/>
          <p:cNvSpPr/>
          <p:nvPr>
            <p:custDataLst>
              <p:tags r:id="rId7"/>
            </p:custDataLst>
          </p:nvPr>
        </p:nvSpPr>
        <p:spPr>
          <a:xfrm>
            <a:off x="6936105" y="3524250"/>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37" name="直接连接符 36"/>
          <p:cNvCxnSpPr/>
          <p:nvPr>
            <p:custDataLst>
              <p:tags r:id="rId8"/>
            </p:custDataLst>
          </p:nvPr>
        </p:nvCxnSpPr>
        <p:spPr>
          <a:xfrm flipH="1" flipV="1">
            <a:off x="3302635" y="2757805"/>
            <a:ext cx="766445" cy="766445"/>
          </a:xfrm>
          <a:prstGeom prst="line">
            <a:avLst/>
          </a:prstGeom>
          <a:ln w="12700">
            <a:solidFill>
              <a:schemeClr val="accent1">
                <a:alpha val="67000"/>
              </a:schemeClr>
            </a:solidFill>
            <a:prstDash val="solid"/>
          </a:ln>
        </p:spPr>
        <p:style>
          <a:lnRef idx="1">
            <a:schemeClr val="accent1"/>
          </a:lnRef>
          <a:fillRef idx="0">
            <a:schemeClr val="accent1"/>
          </a:fillRef>
          <a:effectRef idx="0">
            <a:schemeClr val="accent1"/>
          </a:effectRef>
          <a:fontRef idx="minor">
            <a:schemeClr val="tx1"/>
          </a:fontRef>
        </p:style>
      </p:cxnSp>
      <p:sp>
        <p:nvSpPr>
          <p:cNvPr id="38" name="椭圆 37"/>
          <p:cNvSpPr/>
          <p:nvPr>
            <p:custDataLst>
              <p:tags r:id="rId9"/>
            </p:custDataLst>
          </p:nvPr>
        </p:nvSpPr>
        <p:spPr>
          <a:xfrm>
            <a:off x="668655" y="1826260"/>
            <a:ext cx="634365" cy="634365"/>
          </a:xfrm>
          <a:prstGeom prst="ellipse">
            <a:avLst/>
          </a:prstGeom>
          <a:noFill/>
          <a:ln>
            <a:gradFill>
              <a:gsLst>
                <a:gs pos="15000">
                  <a:schemeClr val="accent1">
                    <a:lumMod val="60000"/>
                    <a:lumOff val="40000"/>
                    <a:alpha val="60000"/>
                  </a:schemeClr>
                </a:gs>
                <a:gs pos="85000">
                  <a:schemeClr val="accent1">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40" name="燕尾形 39"/>
          <p:cNvSpPr/>
          <p:nvPr>
            <p:custDataLst>
              <p:tags r:id="rId10"/>
            </p:custDataLst>
          </p:nvPr>
        </p:nvSpPr>
        <p:spPr>
          <a:xfrm>
            <a:off x="7336155" y="3662045"/>
            <a:ext cx="2561590" cy="605155"/>
          </a:xfrm>
          <a:prstGeom prst="chevron">
            <a:avLst/>
          </a:prstGeom>
          <a:gradFill>
            <a:gsLst>
              <a:gs pos="0">
                <a:schemeClr val="accent1">
                  <a:lumMod val="20000"/>
                  <a:lumOff val="80000"/>
                </a:schemeClr>
              </a:gs>
              <a:gs pos="44000">
                <a:schemeClr val="accent1"/>
              </a:gs>
            </a:gsLst>
            <a:path path="circle">
              <a:fillToRect r="100000" b="100000"/>
            </a:path>
            <a:tileRect l="-100000" t="-100000"/>
          </a:gradFill>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pPr>
            <a:r>
              <a:rPr lang="zh-CN" altLang="en-US" sz="1600" b="1">
                <a:solidFill>
                  <a:srgbClr val="FFFFFF"/>
                </a:solidFill>
                <a:effectLst/>
                <a:uFillTx/>
                <a:latin typeface="+mn-ea"/>
                <a:cs typeface="+mn-ea"/>
                <a:sym typeface="+mn-ea"/>
              </a:rPr>
              <a:t>了解母校的一个</a:t>
            </a:r>
            <a:r>
              <a:rPr lang="en-US" altLang="zh-CN" sz="1600" b="1">
                <a:solidFill>
                  <a:srgbClr val="FFFFFF"/>
                </a:solidFill>
                <a:effectLst/>
                <a:uFillTx/>
                <a:latin typeface="+mn-ea"/>
                <a:cs typeface="+mn-ea"/>
                <a:sym typeface="+mn-ea"/>
              </a:rPr>
              <a:t>“</a:t>
            </a:r>
            <a:r>
              <a:rPr lang="zh-CN" altLang="en-US" sz="1600" b="1">
                <a:solidFill>
                  <a:srgbClr val="FFFFFF"/>
                </a:solidFill>
                <a:effectLst/>
                <a:uFillTx/>
                <a:latin typeface="+mn-ea"/>
                <a:cs typeface="+mn-ea"/>
                <a:sym typeface="+mn-ea"/>
              </a:rPr>
              <a:t>骄傲时刻</a:t>
            </a:r>
            <a:r>
              <a:rPr lang="en-US" altLang="zh-CN" sz="1600" b="1">
                <a:solidFill>
                  <a:srgbClr val="FFFFFF"/>
                </a:solidFill>
                <a:effectLst/>
                <a:uFillTx/>
                <a:latin typeface="+mn-ea"/>
                <a:cs typeface="+mn-ea"/>
                <a:sym typeface="+mn-ea"/>
              </a:rPr>
              <a:t>”</a:t>
            </a:r>
            <a:endParaRPr lang="en-US" altLang="zh-CN" sz="1600" b="1">
              <a:solidFill>
                <a:srgbClr val="FFFFFF"/>
              </a:solidFill>
              <a:effectLst/>
              <a:uFillTx/>
              <a:latin typeface="+mn-ea"/>
              <a:cs typeface="+mn-ea"/>
              <a:sym typeface="+mn-ea"/>
            </a:endParaRPr>
          </a:p>
        </p:txBody>
      </p:sp>
      <p:sp>
        <p:nvSpPr>
          <p:cNvPr id="41" name="任意多边形 40"/>
          <p:cNvSpPr/>
          <p:nvPr>
            <p:custDataLst>
              <p:tags r:id="rId11"/>
            </p:custDataLst>
          </p:nvPr>
        </p:nvSpPr>
        <p:spPr>
          <a:xfrm>
            <a:off x="9818370" y="3528695"/>
            <a:ext cx="447675" cy="871855"/>
          </a:xfrm>
          <a:custGeom>
            <a:avLst/>
            <a:gdLst>
              <a:gd name="connsiteX0" fmla="*/ 23 w 705"/>
              <a:gd name="connsiteY0" fmla="*/ 0 h 1373"/>
              <a:gd name="connsiteX1" fmla="*/ 705 w 705"/>
              <a:gd name="connsiteY1" fmla="*/ 682 h 1373"/>
              <a:gd name="connsiteX2" fmla="*/ 0 w 705"/>
              <a:gd name="connsiteY2" fmla="*/ 1373 h 1373"/>
            </a:gdLst>
            <a:ahLst/>
            <a:cxnLst>
              <a:cxn ang="0">
                <a:pos x="connsiteX0" y="connsiteY0"/>
              </a:cxn>
              <a:cxn ang="0">
                <a:pos x="connsiteX1" y="connsiteY1"/>
              </a:cxn>
              <a:cxn ang="0">
                <a:pos x="connsiteX2" y="connsiteY2"/>
              </a:cxn>
            </a:cxnLst>
            <a:rect l="l" t="t" r="r" b="b"/>
            <a:pathLst>
              <a:path w="705" h="1373">
                <a:moveTo>
                  <a:pt x="23" y="0"/>
                </a:moveTo>
                <a:lnTo>
                  <a:pt x="705" y="682"/>
                </a:lnTo>
                <a:lnTo>
                  <a:pt x="0" y="1373"/>
                </a:lnTo>
              </a:path>
            </a:pathLst>
          </a:custGeom>
          <a:noFill/>
          <a:ln w="2222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cxnSp>
        <p:nvCxnSpPr>
          <p:cNvPr id="126" name="直接连接符 125"/>
          <p:cNvCxnSpPr/>
          <p:nvPr>
            <p:custDataLst>
              <p:tags r:id="rId12"/>
            </p:custDataLst>
          </p:nvPr>
        </p:nvCxnSpPr>
        <p:spPr>
          <a:xfrm flipH="1" flipV="1">
            <a:off x="9062085" y="2762250"/>
            <a:ext cx="766445" cy="766445"/>
          </a:xfrm>
          <a:prstGeom prst="line">
            <a:avLst/>
          </a:prstGeom>
          <a:ln w="12700">
            <a:solidFill>
              <a:schemeClr val="accent1">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矩形 1"/>
          <p:cNvSpPr/>
          <p:nvPr>
            <p:custDataLst>
              <p:tags r:id="rId13"/>
            </p:custDataLst>
          </p:nvPr>
        </p:nvSpPr>
        <p:spPr>
          <a:xfrm>
            <a:off x="5666105" y="5266055"/>
            <a:ext cx="3148330" cy="1213485"/>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班</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级群发起#我为校园添光彩#打卡接龙：比如：主动捡起路边的一</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个烟头一</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片垃圾；</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宿舍干净整洁</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；在自习室轻声关门、手机静音；看到不文明行为温柔提醒</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1" name="图片 25" descr="343439383331313b343532303034323bd4a4d4bccce1d0d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805815" y="1963420"/>
            <a:ext cx="360045" cy="360045"/>
          </a:xfrm>
          <a:prstGeom prst="rect">
            <a:avLst/>
          </a:prstGeom>
        </p:spPr>
      </p:pic>
      <p:sp>
        <p:nvSpPr>
          <p:cNvPr id="3" name="矩形 2"/>
          <p:cNvSpPr/>
          <p:nvPr>
            <p:custDataLst>
              <p:tags r:id="rId17"/>
            </p:custDataLst>
          </p:nvPr>
        </p:nvSpPr>
        <p:spPr>
          <a:xfrm>
            <a:off x="1537335" y="1703070"/>
            <a:ext cx="3399790" cy="860425"/>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班会结束后，每天记录校园里的不文明行为，并通过不文明行为纠偏的方式进行记录，下周主题班会分享讨论。</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矩形 4"/>
          <p:cNvSpPr/>
          <p:nvPr>
            <p:custDataLst>
              <p:tags r:id="rId18"/>
            </p:custDataLst>
          </p:nvPr>
        </p:nvSpPr>
        <p:spPr>
          <a:xfrm>
            <a:off x="8262620" y="1712595"/>
            <a:ext cx="3044190" cy="860425"/>
          </a:xfrm>
          <a:prstGeom prst="rect">
            <a:avLst/>
          </a:prstGeom>
          <a:noFill/>
        </p:spPr>
        <p:txBody>
          <a:bodyPr wrap="square" lIns="0" tIns="0" rIns="0" bIns="0" rtlCol="0" anchor="ctr" anchorCtr="0">
            <a:noAutofit/>
          </a:bodyPr>
          <a:lstStyle/>
          <a:p>
            <a:pPr>
              <a:lnSpc>
                <a:spcPct val="130000"/>
              </a:lnSpc>
              <a:spcBef>
                <a:spcPct val="0"/>
              </a:spcBef>
              <a:spcAft>
                <a:spcPct val="0"/>
              </a:spcAft>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主动了解学校的办学历史、办学成果、特色专业或优秀校友故事，下次班会邀请几位同学用1分钟分享“我了解到的母校骄傲”。</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useBgFill="1">
        <p:nvSpPr>
          <p:cNvPr id="12" name="椭圆 11"/>
          <p:cNvSpPr/>
          <p:nvPr>
            <p:custDataLst>
              <p:tags r:id="rId19"/>
            </p:custDataLst>
          </p:nvPr>
        </p:nvSpPr>
        <p:spPr>
          <a:xfrm>
            <a:off x="7397115" y="1826260"/>
            <a:ext cx="634365" cy="634365"/>
          </a:xfrm>
          <a:prstGeom prst="ellipse">
            <a:avLst/>
          </a:prstGeom>
          <a:ln>
            <a:no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137" name="椭圆 136"/>
          <p:cNvSpPr/>
          <p:nvPr>
            <p:custDataLst>
              <p:tags r:id="rId20"/>
            </p:custDataLst>
          </p:nvPr>
        </p:nvSpPr>
        <p:spPr>
          <a:xfrm>
            <a:off x="7397115" y="1826260"/>
            <a:ext cx="634365" cy="634365"/>
          </a:xfrm>
          <a:prstGeom prst="ellipse">
            <a:avLst/>
          </a:prstGeom>
          <a:noFill/>
          <a:ln>
            <a:gradFill>
              <a:gsLst>
                <a:gs pos="15000">
                  <a:schemeClr val="accent1">
                    <a:lumMod val="60000"/>
                    <a:lumOff val="40000"/>
                    <a:alpha val="60000"/>
                  </a:schemeClr>
                </a:gs>
                <a:gs pos="85000">
                  <a:schemeClr val="accent1">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pic>
        <p:nvPicPr>
          <p:cNvPr id="23" name="图片 11" descr="343439383331313b343532303032373bbfcdbba7b5b5b0b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534275" y="1963420"/>
            <a:ext cx="360045" cy="360045"/>
          </a:xfrm>
          <a:prstGeom prst="rect">
            <a:avLst/>
          </a:prstGeom>
        </p:spPr>
      </p:pic>
      <p:sp useBgFill="1">
        <p:nvSpPr>
          <p:cNvPr id="13" name="椭圆 12"/>
          <p:cNvSpPr/>
          <p:nvPr>
            <p:custDataLst>
              <p:tags r:id="rId24"/>
            </p:custDataLst>
          </p:nvPr>
        </p:nvSpPr>
        <p:spPr>
          <a:xfrm>
            <a:off x="4744085" y="5382895"/>
            <a:ext cx="634365" cy="634365"/>
          </a:xfrm>
          <a:prstGeom prst="ellipse">
            <a:avLst/>
          </a:prstGeom>
          <a:ln>
            <a:noFill/>
          </a:ln>
          <a:effectLst>
            <a:outerShdw blurRad="177800" dir="5400000" sx="90000" sy="-19000" rotWithShape="0">
              <a:schemeClr val="accent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sp>
        <p:nvSpPr>
          <p:cNvPr id="16" name="椭圆 15"/>
          <p:cNvSpPr/>
          <p:nvPr>
            <p:custDataLst>
              <p:tags r:id="rId25"/>
            </p:custDataLst>
          </p:nvPr>
        </p:nvSpPr>
        <p:spPr>
          <a:xfrm>
            <a:off x="4744085" y="5376545"/>
            <a:ext cx="634365" cy="634365"/>
          </a:xfrm>
          <a:prstGeom prst="ellipse">
            <a:avLst/>
          </a:prstGeom>
          <a:noFill/>
          <a:ln>
            <a:gradFill>
              <a:gsLst>
                <a:gs pos="15000">
                  <a:schemeClr val="accent2">
                    <a:lumMod val="60000"/>
                    <a:lumOff val="40000"/>
                    <a:alpha val="60000"/>
                  </a:schemeClr>
                </a:gs>
                <a:gs pos="85000">
                  <a:schemeClr val="accent2">
                    <a:lumMod val="60000"/>
                    <a:lumOff val="40000"/>
                    <a:alpha val="60000"/>
                  </a:schemeClr>
                </a:gs>
                <a:gs pos="50000">
                  <a:srgbClr val="FFFFFF">
                    <a:alpha val="60000"/>
                  </a:srgb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600" b="1" spc="100">
              <a:solidFill>
                <a:schemeClr val="bg1"/>
              </a:solidFill>
              <a:effectLst>
                <a:outerShdw blurRad="50800" dist="38100" dir="5400000" algn="t" rotWithShape="0">
                  <a:schemeClr val="accent1">
                    <a:lumMod val="75000"/>
                    <a:alpha val="100000"/>
                  </a:schemeClr>
                </a:outerShdw>
              </a:effectLst>
              <a:uFillTx/>
              <a:latin typeface="+mn-ea"/>
              <a:sym typeface="+mn-ea"/>
            </a:endParaRPr>
          </a:p>
        </p:txBody>
      </p:sp>
      <p:pic>
        <p:nvPicPr>
          <p:cNvPr id="22" name="图片 23" descr="343439383331313b343532303034303bcffacadbb9dcc0e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81245" y="5520055"/>
            <a:ext cx="360045" cy="360045"/>
          </a:xfrm>
          <a:prstGeom prst="rect">
            <a:avLst/>
          </a:prstGeom>
        </p:spPr>
      </p:pic>
    </p:spTree>
    <p:custDataLst>
      <p:tags r:id="rId2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5" y="0"/>
            <a:ext cx="12187555" cy="6858000"/>
          </a:xfrm>
          <a:prstGeom prst="rect">
            <a:avLst/>
          </a:prstGeom>
          <a:blipFill dpi="0" rotWithShape="1">
            <a:blip r:embed="rId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3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sp>
        <p:nvSpPr>
          <p:cNvPr id="3" name="矩形 2"/>
          <p:cNvSpPr/>
          <p:nvPr/>
        </p:nvSpPr>
        <p:spPr>
          <a:xfrm>
            <a:off x="26035" y="4570095"/>
            <a:ext cx="12133580" cy="2271395"/>
          </a:xfrm>
          <a:prstGeom prst="rect">
            <a:avLst/>
          </a:prstGeom>
          <a:solidFill>
            <a:srgbClr val="0020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705" b="0" i="0" u="none" strike="noStrike" kern="1200" cap="none" spc="0" normalizeH="0" baseline="0" noProof="0">
              <a:ln>
                <a:noFill/>
              </a:ln>
              <a:solidFill>
                <a:schemeClr val="lt1"/>
              </a:solidFill>
              <a:effectLst/>
              <a:uLnTx/>
              <a:uFillTx/>
              <a:latin typeface="+mn-lt"/>
              <a:ea typeface="+mn-ea"/>
              <a:cs typeface="+mn-cs"/>
            </a:endParaRPr>
          </a:p>
        </p:txBody>
      </p:sp>
      <p:sp>
        <p:nvSpPr>
          <p:cNvPr id="7" name="矩形 259"/>
          <p:cNvSpPr>
            <a:spLocks noChangeArrowheads="1"/>
          </p:cNvSpPr>
          <p:nvPr/>
        </p:nvSpPr>
        <p:spPr bwMode="auto">
          <a:xfrm>
            <a:off x="4648200" y="5328285"/>
            <a:ext cx="5920105" cy="912495"/>
          </a:xfrm>
          <a:prstGeom prst="rect">
            <a:avLst/>
          </a:prstGeom>
          <a:noFill/>
          <a:ln>
            <a:noFill/>
          </a:ln>
        </p:spPr>
        <p:txBody>
          <a:bodyPr lIns="0" tIns="0" rIns="0" bIns="0">
            <a:no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文明有我</a:t>
            </a:r>
            <a:r>
              <a:rPr kumimoji="0" lang="en-US" altLang="zh-CN"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 </a:t>
            </a:r>
            <a:r>
              <a:rPr kumimoji="0" lang="zh-CN" altLang="en-US"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荣校同行！</a:t>
            </a:r>
            <a:endParaRPr kumimoji="0" lang="zh-CN" altLang="en-US" sz="3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pic>
        <p:nvPicPr>
          <p:cNvPr id="284676" name="图片 5"/>
          <p:cNvPicPr>
            <a:picLocks noChangeAspect="1"/>
          </p:cNvPicPr>
          <p:nvPr/>
        </p:nvPicPr>
        <p:blipFill>
          <a:blip r:embed="rId2"/>
          <a:srcRect r="76321"/>
          <a:stretch>
            <a:fillRect/>
          </a:stretch>
        </p:blipFill>
        <p:spPr>
          <a:xfrm>
            <a:off x="1052830" y="4794885"/>
            <a:ext cx="2088515" cy="1784350"/>
          </a:xfrm>
          <a:prstGeom prst="rect">
            <a:avLst/>
          </a:prstGeom>
          <a:noFill/>
          <a:ln w="9525">
            <a:noFill/>
          </a:ln>
        </p:spPr>
      </p:pic>
      <p:cxnSp>
        <p:nvCxnSpPr>
          <p:cNvPr id="11" name="直接连接符 10"/>
          <p:cNvCxnSpPr/>
          <p:nvPr/>
        </p:nvCxnSpPr>
        <p:spPr>
          <a:xfrm>
            <a:off x="3791640" y="4869260"/>
            <a:ext cx="0" cy="15836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526540" y="2693035"/>
            <a:ext cx="9144000" cy="1927860"/>
          </a:xfrm>
        </p:spPr>
        <p:txBody>
          <a:bodyPr>
            <a:normAutofit/>
          </a:bodyPr>
          <a:lstStyle/>
          <a:p>
            <a:pPr marL="0" indent="0" fontAlgn="auto">
              <a:lnSpc>
                <a:spcPts val="6800"/>
              </a:lnSpc>
            </a:pPr>
            <a:r>
              <a:rPr spc="300">
                <a:solidFill>
                  <a:schemeClr val="tx2">
                    <a:lumMod val="75000"/>
                    <a:lumOff val="25000"/>
                  </a:schemeClr>
                </a:solidFill>
                <a:sym typeface="+mn-ea"/>
              </a:rPr>
              <a:t>文明之重：</a:t>
            </a:r>
            <a:br>
              <a:rPr spc="300">
                <a:solidFill>
                  <a:schemeClr val="tx2">
                    <a:lumMod val="75000"/>
                    <a:lumOff val="25000"/>
                  </a:schemeClr>
                </a:solidFill>
                <a:sym typeface="+mn-ea"/>
              </a:rPr>
            </a:br>
            <a:r>
              <a:rPr spc="300">
                <a:solidFill>
                  <a:schemeClr val="tx2">
                    <a:lumMod val="75000"/>
                    <a:lumOff val="25000"/>
                  </a:schemeClr>
                </a:solidFill>
                <a:sym typeface="+mn-ea"/>
              </a:rPr>
              <a:t>修身立德 </a:t>
            </a:r>
            <a:r>
              <a:rPr lang="en-US" altLang="zh-CN" spc="300">
                <a:solidFill>
                  <a:schemeClr val="tx2">
                    <a:lumMod val="75000"/>
                    <a:lumOff val="25000"/>
                  </a:schemeClr>
                </a:solidFill>
                <a:sym typeface="+mn-ea"/>
              </a:rPr>
              <a:t> </a:t>
            </a:r>
            <a:r>
              <a:rPr spc="300">
                <a:solidFill>
                  <a:schemeClr val="tx2">
                    <a:lumMod val="75000"/>
                    <a:lumOff val="25000"/>
                  </a:schemeClr>
                </a:solidFill>
                <a:sym typeface="+mn-ea"/>
              </a:rPr>
              <a:t>荣校之基</a:t>
            </a:r>
            <a:endParaRPr spc="300">
              <a:solidFill>
                <a:schemeClr val="tx2">
                  <a:lumMod val="75000"/>
                  <a:lumOff val="25000"/>
                </a:schemeClr>
              </a:solidFill>
              <a:sym typeface="+mn-ea"/>
            </a:endParaRPr>
          </a:p>
        </p:txBody>
      </p:sp>
      <p:sp>
        <p:nvSpPr>
          <p:cNvPr id="6" name="节编号"/>
          <p:cNvSpPr>
            <a:spLocks noGrp="1"/>
          </p:cNvSpPr>
          <p:nvPr>
            <p:ph type="body" sz="quarter" idx="13"/>
            <p:custDataLst>
              <p:tags r:id="rId2"/>
            </p:custDataLst>
          </p:nvPr>
        </p:nvSpPr>
        <p:spPr/>
        <p:txBody>
          <a:bodyPr/>
          <a:lstStyle/>
          <a:p>
            <a:r>
              <a:rPr lang="en-US" altLang="zh-CN"/>
              <a:t>PART 01</a:t>
            </a:r>
            <a:endParaRPr lang="en-US" altLang="zh-CN"/>
          </a:p>
        </p:txBody>
      </p:sp>
      <p:pic>
        <p:nvPicPr>
          <p:cNvPr id="9" name="Picture 30" descr="校徽"/>
          <p:cNvPicPr>
            <a:picLocks noChangeAspect="1"/>
          </p:cNvPicPr>
          <p:nvPr/>
        </p:nvPicPr>
        <p:blipFill>
          <a:blip r:embed="rId3"/>
          <a:stretch>
            <a:fillRect/>
          </a:stretch>
        </p:blipFill>
        <p:spPr>
          <a:xfrm>
            <a:off x="8183450" y="-142"/>
            <a:ext cx="3865784" cy="964353"/>
          </a:xfrm>
          <a:prstGeom prst="rect">
            <a:avLst/>
          </a:prstGeom>
          <a:noFill/>
          <a:ln w="9525">
            <a:noFill/>
          </a:ln>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wrap="square">
            <a:normAutofit/>
          </a:bodyPr>
          <a:lstStyle/>
          <a:p>
            <a:r>
              <a:rPr lang="zh-CN" spc="300" dirty="0">
                <a:solidFill>
                  <a:schemeClr val="tx2">
                    <a:lumMod val="75000"/>
                    <a:lumOff val="25000"/>
                  </a:schemeClr>
                </a:solidFill>
                <a:latin typeface="+mj-ea"/>
              </a:rPr>
              <a:t>说一说</a:t>
            </a:r>
            <a:endParaRPr lang="zh-CN" spc="300" dirty="0">
              <a:solidFill>
                <a:schemeClr val="tx2">
                  <a:lumMod val="75000"/>
                  <a:lumOff val="25000"/>
                </a:schemeClr>
              </a:solidFill>
              <a:latin typeface="+mj-ea"/>
            </a:endParaRPr>
          </a:p>
        </p:txBody>
      </p:sp>
      <p:sp>
        <p:nvSpPr>
          <p:cNvPr id="9" name="任意多边形: 形状 8"/>
          <p:cNvSpPr/>
          <p:nvPr>
            <p:custDataLst>
              <p:tags r:id="rId2"/>
            </p:custDataLst>
          </p:nvPr>
        </p:nvSpPr>
        <p:spPr>
          <a:xfrm rot="10800000">
            <a:off x="1475740" y="1638935"/>
            <a:ext cx="5247640" cy="3152775"/>
          </a:xfrm>
          <a:custGeom>
            <a:avLst/>
            <a:gdLst>
              <a:gd name="connsiteX0" fmla="*/ 2584395 w 2695478"/>
              <a:gd name="connsiteY0" fmla="*/ 1854489 h 1854489"/>
              <a:gd name="connsiteX1" fmla="*/ 111083 w 2695478"/>
              <a:gd name="connsiteY1" fmla="*/ 1854489 h 1854489"/>
              <a:gd name="connsiteX2" fmla="*/ 0 w 2695478"/>
              <a:gd name="connsiteY2" fmla="*/ 1743406 h 1854489"/>
              <a:gd name="connsiteX3" fmla="*/ 0 w 2695478"/>
              <a:gd name="connsiteY3" fmla="*/ 362180 h 1854489"/>
              <a:gd name="connsiteX4" fmla="*/ 111083 w 2695478"/>
              <a:gd name="connsiteY4" fmla="*/ 251097 h 1854489"/>
              <a:gd name="connsiteX5" fmla="*/ 1139340 w 2695478"/>
              <a:gd name="connsiteY5" fmla="*/ 251097 h 1854489"/>
              <a:gd name="connsiteX6" fmla="*/ 1347740 w 2695478"/>
              <a:gd name="connsiteY6" fmla="*/ 0 h 1854489"/>
              <a:gd name="connsiteX7" fmla="*/ 1556139 w 2695478"/>
              <a:gd name="connsiteY7" fmla="*/ 251097 h 1854489"/>
              <a:gd name="connsiteX8" fmla="*/ 2584395 w 2695478"/>
              <a:gd name="connsiteY8" fmla="*/ 251097 h 1854489"/>
              <a:gd name="connsiteX9" fmla="*/ 2695478 w 2695478"/>
              <a:gd name="connsiteY9" fmla="*/ 362180 h 1854489"/>
              <a:gd name="connsiteX10" fmla="*/ 2695478 w 2695478"/>
              <a:gd name="connsiteY10" fmla="*/ 1743406 h 1854489"/>
              <a:gd name="connsiteX11" fmla="*/ 2584395 w 2695478"/>
              <a:gd name="connsiteY11" fmla="*/ 1854489 h 1854489"/>
              <a:gd name="connsiteX0-1" fmla="*/ 2584395 w 2695478"/>
              <a:gd name="connsiteY0-2" fmla="*/ 1859172 h 1859172"/>
              <a:gd name="connsiteX1-3" fmla="*/ 111083 w 2695478"/>
              <a:gd name="connsiteY1-4" fmla="*/ 1859172 h 1859172"/>
              <a:gd name="connsiteX2-5" fmla="*/ 0 w 2695478"/>
              <a:gd name="connsiteY2-6" fmla="*/ 1748089 h 1859172"/>
              <a:gd name="connsiteX3-7" fmla="*/ 0 w 2695478"/>
              <a:gd name="connsiteY3-8" fmla="*/ 366863 h 1859172"/>
              <a:gd name="connsiteX4-9" fmla="*/ 111083 w 2695478"/>
              <a:gd name="connsiteY4-10" fmla="*/ 255780 h 1859172"/>
              <a:gd name="connsiteX5-11" fmla="*/ 1139340 w 2695478"/>
              <a:gd name="connsiteY5-12" fmla="*/ 255780 h 1859172"/>
              <a:gd name="connsiteX6-13" fmla="*/ 1043632 w 2695478"/>
              <a:gd name="connsiteY6-14" fmla="*/ 0 h 1859172"/>
              <a:gd name="connsiteX7-15" fmla="*/ 1556139 w 2695478"/>
              <a:gd name="connsiteY7-16" fmla="*/ 255780 h 1859172"/>
              <a:gd name="connsiteX8-17" fmla="*/ 2584395 w 2695478"/>
              <a:gd name="connsiteY8-18" fmla="*/ 255780 h 1859172"/>
              <a:gd name="connsiteX9-19" fmla="*/ 2695478 w 2695478"/>
              <a:gd name="connsiteY9-20" fmla="*/ 366863 h 1859172"/>
              <a:gd name="connsiteX10-21" fmla="*/ 2695478 w 2695478"/>
              <a:gd name="connsiteY10-22" fmla="*/ 1748089 h 1859172"/>
              <a:gd name="connsiteX11-23" fmla="*/ 2584395 w 2695478"/>
              <a:gd name="connsiteY11-24" fmla="*/ 1859172 h 18591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2695478" h="1859172">
                <a:moveTo>
                  <a:pt x="2584395" y="1859172"/>
                </a:moveTo>
                <a:lnTo>
                  <a:pt x="111083" y="1859172"/>
                </a:lnTo>
                <a:cubicBezTo>
                  <a:pt x="49734" y="1859172"/>
                  <a:pt x="0" y="1809438"/>
                  <a:pt x="0" y="1748089"/>
                </a:cubicBezTo>
                <a:lnTo>
                  <a:pt x="0" y="366863"/>
                </a:lnTo>
                <a:cubicBezTo>
                  <a:pt x="0" y="305514"/>
                  <a:pt x="49734" y="255780"/>
                  <a:pt x="111083" y="255780"/>
                </a:cubicBezTo>
                <a:lnTo>
                  <a:pt x="1139340" y="255780"/>
                </a:lnTo>
                <a:lnTo>
                  <a:pt x="1043632" y="0"/>
                </a:lnTo>
                <a:lnTo>
                  <a:pt x="1556139" y="255780"/>
                </a:lnTo>
                <a:lnTo>
                  <a:pt x="2584395" y="255780"/>
                </a:lnTo>
                <a:cubicBezTo>
                  <a:pt x="2645744" y="255780"/>
                  <a:pt x="2695478" y="305514"/>
                  <a:pt x="2695478" y="366863"/>
                </a:cubicBezTo>
                <a:lnTo>
                  <a:pt x="2695478" y="1748089"/>
                </a:lnTo>
                <a:cubicBezTo>
                  <a:pt x="2695478" y="1809438"/>
                  <a:pt x="2645744" y="1859172"/>
                  <a:pt x="2584395" y="1859172"/>
                </a:cubicBezTo>
                <a:close/>
              </a:path>
            </a:pathLst>
          </a:custGeom>
          <a:gradFill>
            <a:gsLst>
              <a:gs pos="0">
                <a:schemeClr val="accent1">
                  <a:lumMod val="100000"/>
                </a:schemeClr>
              </a:gs>
              <a:gs pos="50000">
                <a:schemeClr val="accent1"/>
              </a:gs>
            </a:gsLst>
            <a:lin ang="13800000" scaled="0"/>
          </a:gradFill>
          <a:ln>
            <a:noFill/>
          </a:ln>
          <a:effectLst>
            <a:outerShdw blurRad="228600" dist="177800" dir="3780000" algn="t" rotWithShape="0">
              <a:schemeClr val="accent1">
                <a:alpha val="2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sz="4000" b="1" dirty="0"/>
          </a:p>
        </p:txBody>
      </p:sp>
      <p:sp>
        <p:nvSpPr>
          <p:cNvPr id="6" name="矩形 5"/>
          <p:cNvSpPr/>
          <p:nvPr>
            <p:custDataLst>
              <p:tags r:id="rId3"/>
            </p:custDataLst>
          </p:nvPr>
        </p:nvSpPr>
        <p:spPr>
          <a:xfrm>
            <a:off x="1765300" y="1854835"/>
            <a:ext cx="4671060" cy="2468880"/>
          </a:xfrm>
          <a:prstGeom prst="rect">
            <a:avLst/>
          </a:prstGeom>
          <a:noFill/>
        </p:spPr>
        <p:txBody>
          <a:bodyPr vert="horz" wrap="square" lIns="0" tIns="0" rIns="0" bIns="0" rtlCol="0" anchor="ctr" anchorCtr="0">
            <a:noAutofit/>
          </a:bodyPr>
          <a:lstStyle/>
          <a:p>
            <a:pPr algn="just">
              <a:lnSpc>
                <a:spcPct val="150000"/>
              </a:lnSpc>
              <a:spcBef>
                <a:spcPct val="0"/>
              </a:spcBef>
              <a:spcAft>
                <a:spcPct val="0"/>
              </a:spcAft>
            </a:pPr>
            <a:r>
              <a:rPr lang="zh-CN" altLang="en-US" sz="2800" b="1" dirty="0">
                <a:solidFill>
                  <a:schemeClr val="lt1">
                    <a:lumMod val="100000"/>
                  </a:schemeClr>
                </a:solidFill>
                <a:latin typeface="微软雅黑" panose="020B0503020204020204" pitchFamily="34" charset="-122"/>
                <a:ea typeface="微软雅黑" panose="020B0503020204020204" pitchFamily="34" charset="-122"/>
                <a:cs typeface="+mn-ea"/>
              </a:rPr>
              <a:t>提到咱们学校，你们最先想到的是什么呢？</a:t>
            </a:r>
            <a:endParaRPr lang="zh-CN" altLang="en-US" sz="2800" b="1" dirty="0">
              <a:solidFill>
                <a:schemeClr val="lt1">
                  <a:lumMod val="100000"/>
                </a:schemeClr>
              </a:solidFill>
              <a:latin typeface="微软雅黑" panose="020B0503020204020204" pitchFamily="34" charset="-122"/>
              <a:ea typeface="微软雅黑" panose="020B0503020204020204" pitchFamily="34" charset="-122"/>
              <a:cs typeface="+mn-ea"/>
            </a:endParaRPr>
          </a:p>
        </p:txBody>
      </p:sp>
      <p:pic>
        <p:nvPicPr>
          <p:cNvPr id="5" name="图片 4" descr="01"/>
          <p:cNvPicPr>
            <a:picLocks noChangeAspect="1"/>
          </p:cNvPicPr>
          <p:nvPr/>
        </p:nvPicPr>
        <p:blipFill>
          <a:blip r:embed="rId4"/>
          <a:stretch>
            <a:fillRect/>
          </a:stretch>
        </p:blipFill>
        <p:spPr>
          <a:xfrm>
            <a:off x="7320280" y="3644900"/>
            <a:ext cx="4623435" cy="3084195"/>
          </a:xfrm>
          <a:prstGeom prst="roundRect">
            <a:avLst/>
          </a:prstGeom>
        </p:spPr>
      </p:pic>
      <p:pic>
        <p:nvPicPr>
          <p:cNvPr id="7" name="图片 6" descr="C:/Users/Admin/Desktop/18.jpg18"/>
          <p:cNvPicPr>
            <a:picLocks noChangeAspect="1"/>
          </p:cNvPicPr>
          <p:nvPr/>
        </p:nvPicPr>
        <p:blipFill>
          <a:blip r:embed="rId5"/>
          <a:srcRect t="3312" b="3312"/>
          <a:stretch>
            <a:fillRect/>
          </a:stretch>
        </p:blipFill>
        <p:spPr>
          <a:xfrm>
            <a:off x="7320280" y="836295"/>
            <a:ext cx="4630420" cy="3088640"/>
          </a:xfrm>
          <a:prstGeom prst="roundRect">
            <a:avLst/>
          </a:prstGeom>
        </p:spPr>
      </p:pic>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任意多边形: 形状 292"/>
          <p:cNvSpPr/>
          <p:nvPr>
            <p:custDataLst>
              <p:tags r:id="rId1"/>
            </p:custDataLst>
          </p:nvPr>
        </p:nvSpPr>
        <p:spPr>
          <a:xfrm>
            <a:off x="0" y="4240664"/>
            <a:ext cx="12192000" cy="2024113"/>
          </a:xfrm>
          <a:custGeom>
            <a:avLst/>
            <a:gdLst>
              <a:gd name="connsiteX0" fmla="*/ 0 w 12192000"/>
              <a:gd name="connsiteY0" fmla="*/ 0 h 2341746"/>
              <a:gd name="connsiteX1" fmla="*/ 12192000 w 12192000"/>
              <a:gd name="connsiteY1" fmla="*/ 0 h 2341746"/>
              <a:gd name="connsiteX2" fmla="*/ 12192000 w 12192000"/>
              <a:gd name="connsiteY2" fmla="*/ 2341746 h 2341746"/>
              <a:gd name="connsiteX3" fmla="*/ 0 w 12192000"/>
              <a:gd name="connsiteY3" fmla="*/ 2341746 h 2341746"/>
            </a:gdLst>
            <a:ahLst/>
            <a:cxnLst>
              <a:cxn ang="0">
                <a:pos x="connsiteX0" y="connsiteY0"/>
              </a:cxn>
              <a:cxn ang="0">
                <a:pos x="connsiteX1" y="connsiteY1"/>
              </a:cxn>
              <a:cxn ang="0">
                <a:pos x="connsiteX2" y="connsiteY2"/>
              </a:cxn>
              <a:cxn ang="0">
                <a:pos x="connsiteX3" y="connsiteY3"/>
              </a:cxn>
            </a:cxnLst>
            <a:rect l="l" t="t" r="r" b="b"/>
            <a:pathLst>
              <a:path w="12192000" h="2341746">
                <a:moveTo>
                  <a:pt x="0" y="0"/>
                </a:moveTo>
                <a:lnTo>
                  <a:pt x="12192000" y="0"/>
                </a:lnTo>
                <a:lnTo>
                  <a:pt x="12192000" y="2341746"/>
                </a:lnTo>
                <a:lnTo>
                  <a:pt x="0" y="2341746"/>
                </a:lnTo>
                <a:close/>
              </a:path>
            </a:pathLst>
          </a:custGeom>
          <a:gradFill>
            <a:gsLst>
              <a:gs pos="0">
                <a:schemeClr val="accent1">
                  <a:lumMod val="60000"/>
                  <a:lumOff val="40000"/>
                  <a:alpha val="42000"/>
                </a:schemeClr>
              </a:gs>
              <a:gs pos="95000">
                <a:schemeClr val="accent1">
                  <a:lumMod val="60000"/>
                  <a:lumOff val="40000"/>
                  <a:alpha val="76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b="1"/>
          </a:p>
        </p:txBody>
      </p:sp>
      <p:sp>
        <p:nvSpPr>
          <p:cNvPr id="3" name="对话气泡: 圆角矩形 568"/>
          <p:cNvSpPr/>
          <p:nvPr>
            <p:custDataLst>
              <p:tags r:id="rId2"/>
            </p:custDataLst>
          </p:nvPr>
        </p:nvSpPr>
        <p:spPr>
          <a:xfrm>
            <a:off x="3256915" y="1734185"/>
            <a:ext cx="8197850" cy="3737610"/>
          </a:xfrm>
          <a:prstGeom prst="wedgeRoundRectCallout">
            <a:avLst>
              <a:gd name="adj1" fmla="val -39218"/>
              <a:gd name="adj2" fmla="val 65203"/>
              <a:gd name="adj3" fmla="val 16667"/>
            </a:avLst>
          </a:prstGeom>
          <a:gradFill>
            <a:gsLst>
              <a:gs pos="0">
                <a:schemeClr val="accent1">
                  <a:lumMod val="60000"/>
                  <a:lumOff val="40000"/>
                </a:schemeClr>
              </a:gs>
              <a:gs pos="95000">
                <a:schemeClr val="accent1"/>
              </a:gs>
            </a:gsLst>
            <a:lin ang="0" scaled="0"/>
          </a:gradFill>
          <a:ln w="38100">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200">
              <a:solidFill>
                <a:schemeClr val="accent1"/>
              </a:solidFill>
            </a:endParaRPr>
          </a:p>
        </p:txBody>
      </p:sp>
      <p:sp useBgFill="1">
        <p:nvSpPr>
          <p:cNvPr id="569" name="对话气泡: 圆角矩形 568"/>
          <p:cNvSpPr/>
          <p:nvPr>
            <p:custDataLst>
              <p:tags r:id="rId3"/>
            </p:custDataLst>
          </p:nvPr>
        </p:nvSpPr>
        <p:spPr>
          <a:xfrm>
            <a:off x="3181216" y="1602317"/>
            <a:ext cx="8152398" cy="3716866"/>
          </a:xfrm>
          <a:prstGeom prst="wedgeRoundRectCallout">
            <a:avLst>
              <a:gd name="adj1" fmla="val -39218"/>
              <a:gd name="adj2" fmla="val 65203"/>
              <a:gd name="adj3" fmla="val 16667"/>
            </a:avLst>
          </a:prstGeom>
          <a:ln w="38100">
            <a:solidFill>
              <a:schemeClr val="accent1"/>
            </a:soli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200">
              <a:solidFill>
                <a:schemeClr val="accent1"/>
              </a:solidFill>
            </a:endParaRPr>
          </a:p>
        </p:txBody>
      </p:sp>
      <p:sp useBgFill="1">
        <p:nvSpPr>
          <p:cNvPr id="4" name="对话气泡: 圆角矩形 568"/>
          <p:cNvSpPr/>
          <p:nvPr>
            <p:custDataLst>
              <p:tags r:id="rId4"/>
            </p:custDataLst>
          </p:nvPr>
        </p:nvSpPr>
        <p:spPr>
          <a:xfrm>
            <a:off x="3181216" y="1602317"/>
            <a:ext cx="8152398" cy="3716866"/>
          </a:xfrm>
          <a:prstGeom prst="wedgeRoundRectCallout">
            <a:avLst>
              <a:gd name="adj1" fmla="val -39218"/>
              <a:gd name="adj2" fmla="val 65203"/>
              <a:gd name="adj3" fmla="val 16667"/>
            </a:avLst>
          </a:prstGeom>
          <a:solidFill>
            <a:schemeClr val="lt1">
              <a:lumMod val="100000"/>
              <a:alpha val="20000"/>
            </a:schemeClr>
          </a:solidFill>
          <a:ln w="9525">
            <a:solidFill>
              <a:schemeClr val="accent1">
                <a:alpha val="12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504190" rIns="50419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fontAlgn="auto">
              <a:lnSpc>
                <a:spcPts val="5600"/>
              </a:lnSpc>
              <a:buClrTx/>
              <a:buSzTx/>
              <a:buFontTx/>
            </a:pPr>
            <a:r>
              <a:rPr lang="zh-CN" altLang="en-US" sz="2800" b="1" kern="0" dirty="0">
                <a:ln>
                  <a:noFill/>
                  <a:prstDash val="sysDot"/>
                </a:ln>
                <a:solidFill>
                  <a:schemeClr val="tx1">
                    <a:lumMod val="85000"/>
                    <a:lumOff val="15000"/>
                  </a:schemeClr>
                </a:solidFill>
                <a:latin typeface="+mn-ea"/>
                <a:sym typeface="+mn-ea"/>
              </a:rPr>
              <a:t>我们和学校是什么样的关系？</a:t>
            </a:r>
            <a:endParaRPr lang="zh-CN" altLang="en-US" sz="2800" b="1" kern="0" dirty="0">
              <a:ln>
                <a:noFill/>
                <a:prstDash val="sysDot"/>
              </a:ln>
              <a:solidFill>
                <a:schemeClr val="tx1">
                  <a:lumMod val="85000"/>
                  <a:lumOff val="15000"/>
                </a:schemeClr>
              </a:solidFill>
              <a:latin typeface="+mn-ea"/>
              <a:sym typeface="+mn-ea"/>
            </a:endParaRPr>
          </a:p>
          <a:p>
            <a:pPr lvl="0" algn="ctr" fontAlgn="auto">
              <a:lnSpc>
                <a:spcPts val="5600"/>
              </a:lnSpc>
              <a:buClrTx/>
              <a:buSzTx/>
              <a:buFontTx/>
            </a:pPr>
            <a:r>
              <a:rPr lang="zh-CN" altLang="en-US" sz="2800" b="1" kern="0" dirty="0">
                <a:ln>
                  <a:noFill/>
                  <a:prstDash val="sysDot"/>
                </a:ln>
                <a:solidFill>
                  <a:schemeClr val="tx1">
                    <a:lumMod val="85000"/>
                    <a:lumOff val="15000"/>
                  </a:schemeClr>
                </a:solidFill>
                <a:latin typeface="+mn-ea"/>
                <a:sym typeface="+mn-ea"/>
              </a:rPr>
              <a:t>我们个人的行为和学校的发展又有什么联系？</a:t>
            </a:r>
            <a:endParaRPr lang="zh-CN" altLang="en-US" sz="2800" b="1" kern="0" dirty="0">
              <a:ln>
                <a:noFill/>
                <a:prstDash val="sysDot"/>
              </a:ln>
              <a:solidFill>
                <a:schemeClr val="tx1">
                  <a:lumMod val="85000"/>
                  <a:lumOff val="15000"/>
                </a:schemeClr>
              </a:solidFill>
              <a:latin typeface="+mn-ea"/>
              <a:sym typeface="+mn-ea"/>
            </a:endParaRPr>
          </a:p>
        </p:txBody>
      </p:sp>
      <p:sp>
        <p:nvSpPr>
          <p:cNvPr id="2" name="标题 1"/>
          <p:cNvSpPr>
            <a:spLocks noGrp="1"/>
          </p:cNvSpPr>
          <p:nvPr>
            <p:ph type="title"/>
            <p:custDataLst>
              <p:tags r:id="rId5"/>
            </p:custDataLst>
          </p:nvPr>
        </p:nvSpPr>
        <p:spPr/>
        <p:txBody>
          <a:bodyPr/>
          <a:lstStyle/>
          <a:p>
            <a:r>
              <a:rPr lang="zh-CN" spc="300" dirty="0">
                <a:solidFill>
                  <a:schemeClr val="tx2">
                    <a:lumMod val="75000"/>
                    <a:lumOff val="25000"/>
                  </a:schemeClr>
                </a:solidFill>
                <a:latin typeface="+mj-ea"/>
                <a:sym typeface="+mn-ea"/>
              </a:rPr>
              <a:t>说一说</a:t>
            </a:r>
            <a:endParaRPr lang="zh-CN" altLang="en-US"/>
          </a:p>
        </p:txBody>
      </p:sp>
      <p:sp>
        <p:nvSpPr>
          <p:cNvPr id="561" name="任意多边形: 形状 560"/>
          <p:cNvSpPr/>
          <p:nvPr>
            <p:custDataLst>
              <p:tags r:id="rId6"/>
            </p:custDataLst>
          </p:nvPr>
        </p:nvSpPr>
        <p:spPr>
          <a:xfrm flipH="1">
            <a:off x="10603865" y="5532755"/>
            <a:ext cx="1436370" cy="730250"/>
          </a:xfrm>
          <a:custGeom>
            <a:avLst/>
            <a:gdLst>
              <a:gd name="connsiteX0" fmla="*/ 85333 w 85333"/>
              <a:gd name="connsiteY0" fmla="*/ 42667 h 85333"/>
              <a:gd name="connsiteX1" fmla="*/ 42667 w 85333"/>
              <a:gd name="connsiteY1" fmla="*/ 85333 h 85333"/>
              <a:gd name="connsiteX2" fmla="*/ 0 w 85333"/>
              <a:gd name="connsiteY2" fmla="*/ 42667 h 85333"/>
              <a:gd name="connsiteX3" fmla="*/ 42667 w 85333"/>
              <a:gd name="connsiteY3" fmla="*/ 0 h 85333"/>
              <a:gd name="connsiteX4" fmla="*/ 85333 w 85333"/>
              <a:gd name="connsiteY4" fmla="*/ 42667 h 8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 h="1150">
                <a:moveTo>
                  <a:pt x="119" y="60"/>
                </a:moveTo>
                <a:cubicBezTo>
                  <a:pt x="119" y="92"/>
                  <a:pt x="92" y="119"/>
                  <a:pt x="60" y="119"/>
                </a:cubicBezTo>
                <a:cubicBezTo>
                  <a:pt x="27" y="119"/>
                  <a:pt x="0" y="92"/>
                  <a:pt x="0" y="60"/>
                </a:cubicBezTo>
                <a:cubicBezTo>
                  <a:pt x="0" y="27"/>
                  <a:pt x="27" y="0"/>
                  <a:pt x="60" y="0"/>
                </a:cubicBezTo>
                <a:cubicBezTo>
                  <a:pt x="92" y="0"/>
                  <a:pt x="119" y="27"/>
                  <a:pt x="119" y="60"/>
                </a:cubicBezTo>
                <a:close/>
                <a:moveTo>
                  <a:pt x="425" y="60"/>
                </a:moveTo>
                <a:cubicBezTo>
                  <a:pt x="425" y="92"/>
                  <a:pt x="398" y="119"/>
                  <a:pt x="366" y="119"/>
                </a:cubicBezTo>
                <a:cubicBezTo>
                  <a:pt x="333" y="119"/>
                  <a:pt x="306" y="92"/>
                  <a:pt x="306" y="60"/>
                </a:cubicBezTo>
                <a:cubicBezTo>
                  <a:pt x="306" y="27"/>
                  <a:pt x="333" y="0"/>
                  <a:pt x="366" y="0"/>
                </a:cubicBezTo>
                <a:cubicBezTo>
                  <a:pt x="398" y="0"/>
                  <a:pt x="425" y="27"/>
                  <a:pt x="425" y="60"/>
                </a:cubicBezTo>
                <a:close/>
                <a:moveTo>
                  <a:pt x="731" y="60"/>
                </a:moveTo>
                <a:cubicBezTo>
                  <a:pt x="731" y="92"/>
                  <a:pt x="704" y="119"/>
                  <a:pt x="672" y="119"/>
                </a:cubicBezTo>
                <a:cubicBezTo>
                  <a:pt x="639" y="119"/>
                  <a:pt x="612" y="92"/>
                  <a:pt x="612" y="60"/>
                </a:cubicBezTo>
                <a:cubicBezTo>
                  <a:pt x="612" y="27"/>
                  <a:pt x="639" y="0"/>
                  <a:pt x="672" y="0"/>
                </a:cubicBezTo>
                <a:cubicBezTo>
                  <a:pt x="704" y="0"/>
                  <a:pt x="731" y="27"/>
                  <a:pt x="731" y="60"/>
                </a:cubicBezTo>
                <a:close/>
                <a:moveTo>
                  <a:pt x="1038" y="60"/>
                </a:moveTo>
                <a:cubicBezTo>
                  <a:pt x="1038" y="92"/>
                  <a:pt x="1011" y="119"/>
                  <a:pt x="979" y="119"/>
                </a:cubicBezTo>
                <a:cubicBezTo>
                  <a:pt x="946" y="119"/>
                  <a:pt x="919" y="92"/>
                  <a:pt x="919" y="60"/>
                </a:cubicBezTo>
                <a:cubicBezTo>
                  <a:pt x="919" y="27"/>
                  <a:pt x="946" y="0"/>
                  <a:pt x="979" y="0"/>
                </a:cubicBezTo>
                <a:cubicBezTo>
                  <a:pt x="1011" y="0"/>
                  <a:pt x="1038" y="27"/>
                  <a:pt x="1038" y="60"/>
                </a:cubicBezTo>
                <a:close/>
                <a:moveTo>
                  <a:pt x="1344" y="60"/>
                </a:moveTo>
                <a:cubicBezTo>
                  <a:pt x="1344" y="92"/>
                  <a:pt x="1317" y="119"/>
                  <a:pt x="1285" y="119"/>
                </a:cubicBezTo>
                <a:cubicBezTo>
                  <a:pt x="1252" y="119"/>
                  <a:pt x="1225" y="92"/>
                  <a:pt x="1225" y="60"/>
                </a:cubicBezTo>
                <a:cubicBezTo>
                  <a:pt x="1225" y="27"/>
                  <a:pt x="1252" y="0"/>
                  <a:pt x="1285" y="0"/>
                </a:cubicBezTo>
                <a:cubicBezTo>
                  <a:pt x="1317" y="0"/>
                  <a:pt x="1344" y="27"/>
                  <a:pt x="1344" y="60"/>
                </a:cubicBezTo>
                <a:close/>
                <a:moveTo>
                  <a:pt x="1650" y="60"/>
                </a:moveTo>
                <a:cubicBezTo>
                  <a:pt x="1650" y="92"/>
                  <a:pt x="1623" y="119"/>
                  <a:pt x="1591" y="119"/>
                </a:cubicBezTo>
                <a:cubicBezTo>
                  <a:pt x="1558" y="119"/>
                  <a:pt x="1531" y="92"/>
                  <a:pt x="1531" y="60"/>
                </a:cubicBezTo>
                <a:cubicBezTo>
                  <a:pt x="1531" y="27"/>
                  <a:pt x="1558" y="0"/>
                  <a:pt x="1591" y="0"/>
                </a:cubicBezTo>
                <a:cubicBezTo>
                  <a:pt x="1623" y="0"/>
                  <a:pt x="1650" y="27"/>
                  <a:pt x="1650" y="60"/>
                </a:cubicBezTo>
                <a:close/>
                <a:moveTo>
                  <a:pt x="1956" y="60"/>
                </a:moveTo>
                <a:cubicBezTo>
                  <a:pt x="1956" y="92"/>
                  <a:pt x="1929" y="119"/>
                  <a:pt x="1897" y="119"/>
                </a:cubicBezTo>
                <a:cubicBezTo>
                  <a:pt x="1864" y="119"/>
                  <a:pt x="1837" y="92"/>
                  <a:pt x="1837" y="60"/>
                </a:cubicBezTo>
                <a:cubicBezTo>
                  <a:pt x="1837" y="27"/>
                  <a:pt x="1864" y="0"/>
                  <a:pt x="1897" y="0"/>
                </a:cubicBezTo>
                <a:cubicBezTo>
                  <a:pt x="1929" y="0"/>
                  <a:pt x="1956" y="27"/>
                  <a:pt x="1956" y="60"/>
                </a:cubicBezTo>
                <a:close/>
                <a:moveTo>
                  <a:pt x="2262" y="60"/>
                </a:moveTo>
                <a:cubicBezTo>
                  <a:pt x="2262" y="92"/>
                  <a:pt x="2235" y="119"/>
                  <a:pt x="2203" y="119"/>
                </a:cubicBezTo>
                <a:cubicBezTo>
                  <a:pt x="2170" y="119"/>
                  <a:pt x="2143" y="92"/>
                  <a:pt x="2143" y="60"/>
                </a:cubicBezTo>
                <a:cubicBezTo>
                  <a:pt x="2143" y="27"/>
                  <a:pt x="2170" y="0"/>
                  <a:pt x="2203" y="0"/>
                </a:cubicBezTo>
                <a:cubicBezTo>
                  <a:pt x="2235" y="0"/>
                  <a:pt x="2262" y="27"/>
                  <a:pt x="2262" y="60"/>
                </a:cubicBezTo>
                <a:close/>
                <a:moveTo>
                  <a:pt x="119" y="266"/>
                </a:moveTo>
                <a:cubicBezTo>
                  <a:pt x="119" y="298"/>
                  <a:pt x="92" y="325"/>
                  <a:pt x="60" y="325"/>
                </a:cubicBezTo>
                <a:cubicBezTo>
                  <a:pt x="27" y="325"/>
                  <a:pt x="0" y="298"/>
                  <a:pt x="0" y="266"/>
                </a:cubicBezTo>
                <a:cubicBezTo>
                  <a:pt x="0" y="233"/>
                  <a:pt x="27" y="206"/>
                  <a:pt x="60" y="206"/>
                </a:cubicBezTo>
                <a:cubicBezTo>
                  <a:pt x="92" y="206"/>
                  <a:pt x="119" y="233"/>
                  <a:pt x="119" y="266"/>
                </a:cubicBezTo>
                <a:close/>
                <a:moveTo>
                  <a:pt x="425" y="266"/>
                </a:moveTo>
                <a:cubicBezTo>
                  <a:pt x="425" y="298"/>
                  <a:pt x="398" y="325"/>
                  <a:pt x="366" y="325"/>
                </a:cubicBezTo>
                <a:cubicBezTo>
                  <a:pt x="333" y="325"/>
                  <a:pt x="306" y="298"/>
                  <a:pt x="306" y="266"/>
                </a:cubicBezTo>
                <a:cubicBezTo>
                  <a:pt x="306" y="233"/>
                  <a:pt x="333" y="206"/>
                  <a:pt x="366" y="206"/>
                </a:cubicBezTo>
                <a:cubicBezTo>
                  <a:pt x="398" y="206"/>
                  <a:pt x="425" y="233"/>
                  <a:pt x="425" y="266"/>
                </a:cubicBezTo>
                <a:close/>
                <a:moveTo>
                  <a:pt x="732" y="266"/>
                </a:moveTo>
                <a:cubicBezTo>
                  <a:pt x="732" y="298"/>
                  <a:pt x="705" y="325"/>
                  <a:pt x="673" y="325"/>
                </a:cubicBezTo>
                <a:cubicBezTo>
                  <a:pt x="640" y="325"/>
                  <a:pt x="613" y="298"/>
                  <a:pt x="613" y="266"/>
                </a:cubicBezTo>
                <a:cubicBezTo>
                  <a:pt x="613" y="233"/>
                  <a:pt x="640" y="206"/>
                  <a:pt x="673" y="206"/>
                </a:cubicBezTo>
                <a:cubicBezTo>
                  <a:pt x="705" y="206"/>
                  <a:pt x="732" y="233"/>
                  <a:pt x="732" y="266"/>
                </a:cubicBezTo>
                <a:close/>
                <a:moveTo>
                  <a:pt x="1038" y="266"/>
                </a:moveTo>
                <a:cubicBezTo>
                  <a:pt x="1038" y="298"/>
                  <a:pt x="1011" y="325"/>
                  <a:pt x="979" y="325"/>
                </a:cubicBezTo>
                <a:cubicBezTo>
                  <a:pt x="946" y="325"/>
                  <a:pt x="919" y="298"/>
                  <a:pt x="919" y="266"/>
                </a:cubicBezTo>
                <a:cubicBezTo>
                  <a:pt x="919" y="233"/>
                  <a:pt x="946" y="206"/>
                  <a:pt x="979" y="206"/>
                </a:cubicBezTo>
                <a:cubicBezTo>
                  <a:pt x="1011" y="206"/>
                  <a:pt x="1038" y="233"/>
                  <a:pt x="1038" y="266"/>
                </a:cubicBezTo>
                <a:close/>
                <a:moveTo>
                  <a:pt x="1344" y="266"/>
                </a:moveTo>
                <a:cubicBezTo>
                  <a:pt x="1344" y="298"/>
                  <a:pt x="1317" y="325"/>
                  <a:pt x="1285" y="325"/>
                </a:cubicBezTo>
                <a:cubicBezTo>
                  <a:pt x="1252" y="325"/>
                  <a:pt x="1225" y="298"/>
                  <a:pt x="1225" y="266"/>
                </a:cubicBezTo>
                <a:cubicBezTo>
                  <a:pt x="1225" y="233"/>
                  <a:pt x="1252" y="206"/>
                  <a:pt x="1285" y="206"/>
                </a:cubicBezTo>
                <a:cubicBezTo>
                  <a:pt x="1317" y="206"/>
                  <a:pt x="1344" y="233"/>
                  <a:pt x="1344" y="266"/>
                </a:cubicBezTo>
                <a:close/>
                <a:moveTo>
                  <a:pt x="1650" y="266"/>
                </a:moveTo>
                <a:cubicBezTo>
                  <a:pt x="1650" y="298"/>
                  <a:pt x="1623" y="325"/>
                  <a:pt x="1591" y="325"/>
                </a:cubicBezTo>
                <a:cubicBezTo>
                  <a:pt x="1558" y="325"/>
                  <a:pt x="1531" y="298"/>
                  <a:pt x="1531" y="266"/>
                </a:cubicBezTo>
                <a:cubicBezTo>
                  <a:pt x="1531" y="233"/>
                  <a:pt x="1558" y="206"/>
                  <a:pt x="1591" y="206"/>
                </a:cubicBezTo>
                <a:cubicBezTo>
                  <a:pt x="1623" y="206"/>
                  <a:pt x="1650" y="233"/>
                  <a:pt x="1650" y="266"/>
                </a:cubicBezTo>
                <a:close/>
                <a:moveTo>
                  <a:pt x="1956" y="266"/>
                </a:moveTo>
                <a:cubicBezTo>
                  <a:pt x="1956" y="298"/>
                  <a:pt x="1929" y="325"/>
                  <a:pt x="1897" y="325"/>
                </a:cubicBezTo>
                <a:cubicBezTo>
                  <a:pt x="1864" y="325"/>
                  <a:pt x="1837" y="298"/>
                  <a:pt x="1837" y="266"/>
                </a:cubicBezTo>
                <a:cubicBezTo>
                  <a:pt x="1837" y="233"/>
                  <a:pt x="1864" y="206"/>
                  <a:pt x="1897" y="206"/>
                </a:cubicBezTo>
                <a:cubicBezTo>
                  <a:pt x="1929" y="206"/>
                  <a:pt x="1956" y="233"/>
                  <a:pt x="1956" y="266"/>
                </a:cubicBezTo>
                <a:close/>
                <a:moveTo>
                  <a:pt x="2262" y="266"/>
                </a:moveTo>
                <a:cubicBezTo>
                  <a:pt x="2262" y="298"/>
                  <a:pt x="2235" y="325"/>
                  <a:pt x="2203" y="325"/>
                </a:cubicBezTo>
                <a:cubicBezTo>
                  <a:pt x="2170" y="325"/>
                  <a:pt x="2143" y="298"/>
                  <a:pt x="2143" y="266"/>
                </a:cubicBezTo>
                <a:cubicBezTo>
                  <a:pt x="2143" y="233"/>
                  <a:pt x="2170" y="206"/>
                  <a:pt x="2203" y="206"/>
                </a:cubicBezTo>
                <a:cubicBezTo>
                  <a:pt x="2235" y="206"/>
                  <a:pt x="2262" y="233"/>
                  <a:pt x="2262" y="266"/>
                </a:cubicBezTo>
                <a:close/>
                <a:moveTo>
                  <a:pt x="119" y="471"/>
                </a:moveTo>
                <a:cubicBezTo>
                  <a:pt x="119" y="504"/>
                  <a:pt x="92" y="531"/>
                  <a:pt x="60" y="531"/>
                </a:cubicBezTo>
                <a:cubicBezTo>
                  <a:pt x="27" y="531"/>
                  <a:pt x="0" y="504"/>
                  <a:pt x="0" y="471"/>
                </a:cubicBezTo>
                <a:cubicBezTo>
                  <a:pt x="0" y="439"/>
                  <a:pt x="27" y="412"/>
                  <a:pt x="60" y="412"/>
                </a:cubicBezTo>
                <a:cubicBezTo>
                  <a:pt x="92" y="412"/>
                  <a:pt x="119" y="439"/>
                  <a:pt x="119" y="471"/>
                </a:cubicBezTo>
                <a:close/>
                <a:moveTo>
                  <a:pt x="425" y="471"/>
                </a:moveTo>
                <a:cubicBezTo>
                  <a:pt x="425" y="504"/>
                  <a:pt x="398" y="531"/>
                  <a:pt x="366" y="531"/>
                </a:cubicBezTo>
                <a:cubicBezTo>
                  <a:pt x="333" y="531"/>
                  <a:pt x="306" y="504"/>
                  <a:pt x="306" y="471"/>
                </a:cubicBezTo>
                <a:cubicBezTo>
                  <a:pt x="306" y="439"/>
                  <a:pt x="333" y="412"/>
                  <a:pt x="366" y="412"/>
                </a:cubicBezTo>
                <a:cubicBezTo>
                  <a:pt x="398" y="412"/>
                  <a:pt x="425" y="439"/>
                  <a:pt x="425" y="471"/>
                </a:cubicBezTo>
                <a:close/>
                <a:moveTo>
                  <a:pt x="731" y="471"/>
                </a:moveTo>
                <a:cubicBezTo>
                  <a:pt x="731" y="504"/>
                  <a:pt x="704" y="531"/>
                  <a:pt x="672" y="531"/>
                </a:cubicBezTo>
                <a:cubicBezTo>
                  <a:pt x="639" y="531"/>
                  <a:pt x="612" y="504"/>
                  <a:pt x="612" y="471"/>
                </a:cubicBezTo>
                <a:cubicBezTo>
                  <a:pt x="612" y="439"/>
                  <a:pt x="639" y="412"/>
                  <a:pt x="672" y="412"/>
                </a:cubicBezTo>
                <a:cubicBezTo>
                  <a:pt x="704" y="412"/>
                  <a:pt x="731" y="439"/>
                  <a:pt x="731" y="471"/>
                </a:cubicBezTo>
                <a:close/>
                <a:moveTo>
                  <a:pt x="1038" y="471"/>
                </a:moveTo>
                <a:cubicBezTo>
                  <a:pt x="1038" y="504"/>
                  <a:pt x="1011" y="531"/>
                  <a:pt x="979" y="531"/>
                </a:cubicBezTo>
                <a:cubicBezTo>
                  <a:pt x="946" y="531"/>
                  <a:pt x="919" y="504"/>
                  <a:pt x="919" y="471"/>
                </a:cubicBezTo>
                <a:cubicBezTo>
                  <a:pt x="919" y="439"/>
                  <a:pt x="946" y="412"/>
                  <a:pt x="979" y="412"/>
                </a:cubicBezTo>
                <a:cubicBezTo>
                  <a:pt x="1011" y="412"/>
                  <a:pt x="1038" y="439"/>
                  <a:pt x="1038" y="471"/>
                </a:cubicBezTo>
                <a:close/>
                <a:moveTo>
                  <a:pt x="1344" y="472"/>
                </a:moveTo>
                <a:cubicBezTo>
                  <a:pt x="1344" y="504"/>
                  <a:pt x="1317" y="531"/>
                  <a:pt x="1285" y="531"/>
                </a:cubicBezTo>
                <a:cubicBezTo>
                  <a:pt x="1252" y="531"/>
                  <a:pt x="1225" y="504"/>
                  <a:pt x="1225" y="472"/>
                </a:cubicBezTo>
                <a:cubicBezTo>
                  <a:pt x="1225" y="439"/>
                  <a:pt x="1252" y="412"/>
                  <a:pt x="1285" y="412"/>
                </a:cubicBezTo>
                <a:cubicBezTo>
                  <a:pt x="1317" y="412"/>
                  <a:pt x="1344" y="439"/>
                  <a:pt x="1344" y="472"/>
                </a:cubicBezTo>
                <a:close/>
                <a:moveTo>
                  <a:pt x="1650" y="472"/>
                </a:moveTo>
                <a:cubicBezTo>
                  <a:pt x="1650" y="504"/>
                  <a:pt x="1623" y="531"/>
                  <a:pt x="1591" y="531"/>
                </a:cubicBezTo>
                <a:cubicBezTo>
                  <a:pt x="1558" y="531"/>
                  <a:pt x="1531" y="504"/>
                  <a:pt x="1531" y="472"/>
                </a:cubicBezTo>
                <a:cubicBezTo>
                  <a:pt x="1531" y="439"/>
                  <a:pt x="1558" y="412"/>
                  <a:pt x="1591" y="412"/>
                </a:cubicBezTo>
                <a:cubicBezTo>
                  <a:pt x="1623" y="412"/>
                  <a:pt x="1650" y="439"/>
                  <a:pt x="1650" y="472"/>
                </a:cubicBezTo>
                <a:close/>
                <a:moveTo>
                  <a:pt x="1956" y="472"/>
                </a:moveTo>
                <a:cubicBezTo>
                  <a:pt x="1956" y="504"/>
                  <a:pt x="1929" y="531"/>
                  <a:pt x="1897" y="531"/>
                </a:cubicBezTo>
                <a:cubicBezTo>
                  <a:pt x="1864" y="531"/>
                  <a:pt x="1837" y="504"/>
                  <a:pt x="1837" y="472"/>
                </a:cubicBezTo>
                <a:cubicBezTo>
                  <a:pt x="1837" y="439"/>
                  <a:pt x="1864" y="412"/>
                  <a:pt x="1897" y="412"/>
                </a:cubicBezTo>
                <a:cubicBezTo>
                  <a:pt x="1929" y="412"/>
                  <a:pt x="1956" y="439"/>
                  <a:pt x="1956" y="472"/>
                </a:cubicBezTo>
                <a:close/>
                <a:moveTo>
                  <a:pt x="2262" y="472"/>
                </a:moveTo>
                <a:cubicBezTo>
                  <a:pt x="2262" y="504"/>
                  <a:pt x="2235" y="531"/>
                  <a:pt x="2203" y="531"/>
                </a:cubicBezTo>
                <a:cubicBezTo>
                  <a:pt x="2170" y="531"/>
                  <a:pt x="2143" y="504"/>
                  <a:pt x="2143" y="472"/>
                </a:cubicBezTo>
                <a:cubicBezTo>
                  <a:pt x="2143" y="439"/>
                  <a:pt x="2170" y="412"/>
                  <a:pt x="2203" y="412"/>
                </a:cubicBezTo>
                <a:cubicBezTo>
                  <a:pt x="2235" y="412"/>
                  <a:pt x="2262" y="439"/>
                  <a:pt x="2262" y="472"/>
                </a:cubicBezTo>
                <a:close/>
                <a:moveTo>
                  <a:pt x="119" y="679"/>
                </a:moveTo>
                <a:cubicBezTo>
                  <a:pt x="119" y="711"/>
                  <a:pt x="92" y="738"/>
                  <a:pt x="60" y="738"/>
                </a:cubicBezTo>
                <a:cubicBezTo>
                  <a:pt x="27" y="738"/>
                  <a:pt x="0" y="711"/>
                  <a:pt x="0" y="679"/>
                </a:cubicBezTo>
                <a:cubicBezTo>
                  <a:pt x="0" y="646"/>
                  <a:pt x="27" y="619"/>
                  <a:pt x="60" y="619"/>
                </a:cubicBezTo>
                <a:cubicBezTo>
                  <a:pt x="92" y="619"/>
                  <a:pt x="119" y="646"/>
                  <a:pt x="119" y="679"/>
                </a:cubicBezTo>
                <a:close/>
                <a:moveTo>
                  <a:pt x="425" y="679"/>
                </a:moveTo>
                <a:cubicBezTo>
                  <a:pt x="425" y="711"/>
                  <a:pt x="398" y="738"/>
                  <a:pt x="366" y="738"/>
                </a:cubicBezTo>
                <a:cubicBezTo>
                  <a:pt x="333" y="738"/>
                  <a:pt x="306" y="711"/>
                  <a:pt x="306" y="679"/>
                </a:cubicBezTo>
                <a:cubicBezTo>
                  <a:pt x="306" y="646"/>
                  <a:pt x="333" y="619"/>
                  <a:pt x="366" y="619"/>
                </a:cubicBezTo>
                <a:cubicBezTo>
                  <a:pt x="398" y="619"/>
                  <a:pt x="425" y="646"/>
                  <a:pt x="425" y="679"/>
                </a:cubicBezTo>
                <a:close/>
                <a:moveTo>
                  <a:pt x="731" y="679"/>
                </a:moveTo>
                <a:cubicBezTo>
                  <a:pt x="731" y="711"/>
                  <a:pt x="704" y="738"/>
                  <a:pt x="672" y="738"/>
                </a:cubicBezTo>
                <a:cubicBezTo>
                  <a:pt x="639" y="738"/>
                  <a:pt x="612" y="711"/>
                  <a:pt x="612" y="679"/>
                </a:cubicBezTo>
                <a:cubicBezTo>
                  <a:pt x="612" y="646"/>
                  <a:pt x="639" y="619"/>
                  <a:pt x="672" y="619"/>
                </a:cubicBezTo>
                <a:cubicBezTo>
                  <a:pt x="704" y="619"/>
                  <a:pt x="731" y="646"/>
                  <a:pt x="731" y="679"/>
                </a:cubicBezTo>
                <a:close/>
                <a:moveTo>
                  <a:pt x="1038" y="679"/>
                </a:moveTo>
                <a:cubicBezTo>
                  <a:pt x="1038" y="711"/>
                  <a:pt x="1011" y="738"/>
                  <a:pt x="979" y="738"/>
                </a:cubicBezTo>
                <a:cubicBezTo>
                  <a:pt x="946" y="738"/>
                  <a:pt x="919" y="711"/>
                  <a:pt x="919" y="679"/>
                </a:cubicBezTo>
                <a:cubicBezTo>
                  <a:pt x="919" y="646"/>
                  <a:pt x="946" y="619"/>
                  <a:pt x="979" y="619"/>
                </a:cubicBezTo>
                <a:cubicBezTo>
                  <a:pt x="1011" y="619"/>
                  <a:pt x="1038" y="646"/>
                  <a:pt x="1038" y="679"/>
                </a:cubicBezTo>
                <a:close/>
                <a:moveTo>
                  <a:pt x="1344" y="679"/>
                </a:moveTo>
                <a:cubicBezTo>
                  <a:pt x="1344" y="711"/>
                  <a:pt x="1317" y="738"/>
                  <a:pt x="1285" y="738"/>
                </a:cubicBezTo>
                <a:cubicBezTo>
                  <a:pt x="1252" y="738"/>
                  <a:pt x="1225" y="711"/>
                  <a:pt x="1225" y="679"/>
                </a:cubicBezTo>
                <a:cubicBezTo>
                  <a:pt x="1225" y="646"/>
                  <a:pt x="1252" y="619"/>
                  <a:pt x="1285" y="619"/>
                </a:cubicBezTo>
                <a:cubicBezTo>
                  <a:pt x="1317" y="619"/>
                  <a:pt x="1344" y="646"/>
                  <a:pt x="1344" y="679"/>
                </a:cubicBezTo>
                <a:close/>
                <a:moveTo>
                  <a:pt x="1650" y="679"/>
                </a:moveTo>
                <a:cubicBezTo>
                  <a:pt x="1650" y="711"/>
                  <a:pt x="1623" y="738"/>
                  <a:pt x="1591" y="738"/>
                </a:cubicBezTo>
                <a:cubicBezTo>
                  <a:pt x="1558" y="738"/>
                  <a:pt x="1531" y="711"/>
                  <a:pt x="1531" y="679"/>
                </a:cubicBezTo>
                <a:cubicBezTo>
                  <a:pt x="1531" y="646"/>
                  <a:pt x="1558" y="619"/>
                  <a:pt x="1591" y="619"/>
                </a:cubicBezTo>
                <a:cubicBezTo>
                  <a:pt x="1623" y="619"/>
                  <a:pt x="1650" y="646"/>
                  <a:pt x="1650" y="679"/>
                </a:cubicBezTo>
                <a:close/>
                <a:moveTo>
                  <a:pt x="1956" y="679"/>
                </a:moveTo>
                <a:cubicBezTo>
                  <a:pt x="1956" y="711"/>
                  <a:pt x="1929" y="738"/>
                  <a:pt x="1897" y="738"/>
                </a:cubicBezTo>
                <a:cubicBezTo>
                  <a:pt x="1864" y="738"/>
                  <a:pt x="1837" y="711"/>
                  <a:pt x="1837" y="679"/>
                </a:cubicBezTo>
                <a:cubicBezTo>
                  <a:pt x="1837" y="646"/>
                  <a:pt x="1864" y="619"/>
                  <a:pt x="1897" y="619"/>
                </a:cubicBezTo>
                <a:cubicBezTo>
                  <a:pt x="1929" y="619"/>
                  <a:pt x="1956" y="646"/>
                  <a:pt x="1956" y="679"/>
                </a:cubicBezTo>
                <a:close/>
                <a:moveTo>
                  <a:pt x="2262" y="679"/>
                </a:moveTo>
                <a:cubicBezTo>
                  <a:pt x="2262" y="711"/>
                  <a:pt x="2235" y="738"/>
                  <a:pt x="2203" y="738"/>
                </a:cubicBezTo>
                <a:cubicBezTo>
                  <a:pt x="2170" y="738"/>
                  <a:pt x="2143" y="711"/>
                  <a:pt x="2143" y="679"/>
                </a:cubicBezTo>
                <a:cubicBezTo>
                  <a:pt x="2143" y="646"/>
                  <a:pt x="2170" y="619"/>
                  <a:pt x="2203" y="619"/>
                </a:cubicBezTo>
                <a:cubicBezTo>
                  <a:pt x="2235" y="619"/>
                  <a:pt x="2262" y="646"/>
                  <a:pt x="2262" y="679"/>
                </a:cubicBezTo>
                <a:close/>
                <a:moveTo>
                  <a:pt x="119" y="884"/>
                </a:moveTo>
                <a:cubicBezTo>
                  <a:pt x="119" y="917"/>
                  <a:pt x="92" y="944"/>
                  <a:pt x="60" y="944"/>
                </a:cubicBezTo>
                <a:cubicBezTo>
                  <a:pt x="27" y="944"/>
                  <a:pt x="0" y="917"/>
                  <a:pt x="0" y="884"/>
                </a:cubicBezTo>
                <a:cubicBezTo>
                  <a:pt x="0" y="852"/>
                  <a:pt x="27" y="825"/>
                  <a:pt x="60" y="825"/>
                </a:cubicBezTo>
                <a:cubicBezTo>
                  <a:pt x="92" y="825"/>
                  <a:pt x="119" y="852"/>
                  <a:pt x="119" y="884"/>
                </a:cubicBezTo>
                <a:close/>
                <a:moveTo>
                  <a:pt x="425" y="884"/>
                </a:moveTo>
                <a:cubicBezTo>
                  <a:pt x="425" y="917"/>
                  <a:pt x="398" y="944"/>
                  <a:pt x="366" y="944"/>
                </a:cubicBezTo>
                <a:cubicBezTo>
                  <a:pt x="333" y="944"/>
                  <a:pt x="306" y="917"/>
                  <a:pt x="306" y="884"/>
                </a:cubicBezTo>
                <a:cubicBezTo>
                  <a:pt x="306" y="852"/>
                  <a:pt x="333" y="825"/>
                  <a:pt x="366" y="825"/>
                </a:cubicBezTo>
                <a:cubicBezTo>
                  <a:pt x="398" y="825"/>
                  <a:pt x="425" y="852"/>
                  <a:pt x="425" y="884"/>
                </a:cubicBezTo>
                <a:close/>
                <a:moveTo>
                  <a:pt x="732" y="884"/>
                </a:moveTo>
                <a:cubicBezTo>
                  <a:pt x="732" y="917"/>
                  <a:pt x="705" y="944"/>
                  <a:pt x="673" y="944"/>
                </a:cubicBezTo>
                <a:cubicBezTo>
                  <a:pt x="640" y="944"/>
                  <a:pt x="613" y="917"/>
                  <a:pt x="613" y="884"/>
                </a:cubicBezTo>
                <a:cubicBezTo>
                  <a:pt x="613" y="852"/>
                  <a:pt x="640" y="825"/>
                  <a:pt x="673" y="825"/>
                </a:cubicBezTo>
                <a:cubicBezTo>
                  <a:pt x="705" y="825"/>
                  <a:pt x="732" y="852"/>
                  <a:pt x="732" y="884"/>
                </a:cubicBezTo>
                <a:close/>
                <a:moveTo>
                  <a:pt x="1038" y="884"/>
                </a:moveTo>
                <a:cubicBezTo>
                  <a:pt x="1038" y="917"/>
                  <a:pt x="1011" y="944"/>
                  <a:pt x="979" y="944"/>
                </a:cubicBezTo>
                <a:cubicBezTo>
                  <a:pt x="946" y="944"/>
                  <a:pt x="919" y="917"/>
                  <a:pt x="919" y="884"/>
                </a:cubicBezTo>
                <a:cubicBezTo>
                  <a:pt x="919" y="852"/>
                  <a:pt x="946" y="825"/>
                  <a:pt x="979" y="825"/>
                </a:cubicBezTo>
                <a:cubicBezTo>
                  <a:pt x="1011" y="825"/>
                  <a:pt x="1038" y="852"/>
                  <a:pt x="1038" y="884"/>
                </a:cubicBezTo>
                <a:close/>
                <a:moveTo>
                  <a:pt x="1344" y="884"/>
                </a:moveTo>
                <a:cubicBezTo>
                  <a:pt x="1344" y="917"/>
                  <a:pt x="1317" y="944"/>
                  <a:pt x="1285" y="944"/>
                </a:cubicBezTo>
                <a:cubicBezTo>
                  <a:pt x="1252" y="944"/>
                  <a:pt x="1225" y="917"/>
                  <a:pt x="1225" y="884"/>
                </a:cubicBezTo>
                <a:cubicBezTo>
                  <a:pt x="1225" y="852"/>
                  <a:pt x="1252" y="825"/>
                  <a:pt x="1285" y="825"/>
                </a:cubicBezTo>
                <a:cubicBezTo>
                  <a:pt x="1317" y="825"/>
                  <a:pt x="1344" y="852"/>
                  <a:pt x="1344" y="884"/>
                </a:cubicBezTo>
                <a:close/>
                <a:moveTo>
                  <a:pt x="1650" y="884"/>
                </a:moveTo>
                <a:cubicBezTo>
                  <a:pt x="1650" y="917"/>
                  <a:pt x="1623" y="944"/>
                  <a:pt x="1591" y="944"/>
                </a:cubicBezTo>
                <a:cubicBezTo>
                  <a:pt x="1558" y="944"/>
                  <a:pt x="1531" y="917"/>
                  <a:pt x="1531" y="884"/>
                </a:cubicBezTo>
                <a:cubicBezTo>
                  <a:pt x="1531" y="852"/>
                  <a:pt x="1558" y="825"/>
                  <a:pt x="1591" y="825"/>
                </a:cubicBezTo>
                <a:cubicBezTo>
                  <a:pt x="1623" y="825"/>
                  <a:pt x="1650" y="852"/>
                  <a:pt x="1650" y="884"/>
                </a:cubicBezTo>
                <a:close/>
                <a:moveTo>
                  <a:pt x="1956" y="884"/>
                </a:moveTo>
                <a:cubicBezTo>
                  <a:pt x="1956" y="917"/>
                  <a:pt x="1929" y="944"/>
                  <a:pt x="1897" y="944"/>
                </a:cubicBezTo>
                <a:cubicBezTo>
                  <a:pt x="1864" y="944"/>
                  <a:pt x="1837" y="917"/>
                  <a:pt x="1837" y="884"/>
                </a:cubicBezTo>
                <a:cubicBezTo>
                  <a:pt x="1837" y="852"/>
                  <a:pt x="1864" y="825"/>
                  <a:pt x="1897" y="825"/>
                </a:cubicBezTo>
                <a:cubicBezTo>
                  <a:pt x="1929" y="825"/>
                  <a:pt x="1956" y="852"/>
                  <a:pt x="1956" y="884"/>
                </a:cubicBezTo>
                <a:close/>
                <a:moveTo>
                  <a:pt x="2262" y="884"/>
                </a:moveTo>
                <a:cubicBezTo>
                  <a:pt x="2262" y="917"/>
                  <a:pt x="2235" y="944"/>
                  <a:pt x="2203" y="944"/>
                </a:cubicBezTo>
                <a:cubicBezTo>
                  <a:pt x="2170" y="944"/>
                  <a:pt x="2143" y="917"/>
                  <a:pt x="2143" y="884"/>
                </a:cubicBezTo>
                <a:cubicBezTo>
                  <a:pt x="2143" y="852"/>
                  <a:pt x="2170" y="825"/>
                  <a:pt x="2203" y="825"/>
                </a:cubicBezTo>
                <a:cubicBezTo>
                  <a:pt x="2235" y="825"/>
                  <a:pt x="2262" y="852"/>
                  <a:pt x="2262" y="884"/>
                </a:cubicBezTo>
                <a:close/>
                <a:moveTo>
                  <a:pt x="119" y="1090"/>
                </a:moveTo>
                <a:cubicBezTo>
                  <a:pt x="119" y="1123"/>
                  <a:pt x="92" y="1150"/>
                  <a:pt x="60" y="1150"/>
                </a:cubicBezTo>
                <a:cubicBezTo>
                  <a:pt x="27" y="1150"/>
                  <a:pt x="0" y="1123"/>
                  <a:pt x="0" y="1090"/>
                </a:cubicBezTo>
                <a:cubicBezTo>
                  <a:pt x="0" y="1058"/>
                  <a:pt x="27" y="1031"/>
                  <a:pt x="60" y="1031"/>
                </a:cubicBezTo>
                <a:cubicBezTo>
                  <a:pt x="92" y="1031"/>
                  <a:pt x="119" y="1058"/>
                  <a:pt x="119" y="1090"/>
                </a:cubicBezTo>
                <a:close/>
                <a:moveTo>
                  <a:pt x="425" y="1090"/>
                </a:moveTo>
                <a:cubicBezTo>
                  <a:pt x="425" y="1123"/>
                  <a:pt x="398" y="1150"/>
                  <a:pt x="366" y="1150"/>
                </a:cubicBezTo>
                <a:cubicBezTo>
                  <a:pt x="333" y="1150"/>
                  <a:pt x="306" y="1123"/>
                  <a:pt x="306" y="1090"/>
                </a:cubicBezTo>
                <a:cubicBezTo>
                  <a:pt x="306" y="1058"/>
                  <a:pt x="333" y="1031"/>
                  <a:pt x="366" y="1031"/>
                </a:cubicBezTo>
                <a:cubicBezTo>
                  <a:pt x="398" y="1031"/>
                  <a:pt x="425" y="1058"/>
                  <a:pt x="425" y="1090"/>
                </a:cubicBezTo>
                <a:close/>
                <a:moveTo>
                  <a:pt x="731" y="1090"/>
                </a:moveTo>
                <a:cubicBezTo>
                  <a:pt x="731" y="1123"/>
                  <a:pt x="704" y="1150"/>
                  <a:pt x="672" y="1150"/>
                </a:cubicBezTo>
                <a:cubicBezTo>
                  <a:pt x="639" y="1150"/>
                  <a:pt x="612" y="1123"/>
                  <a:pt x="612" y="1090"/>
                </a:cubicBezTo>
                <a:cubicBezTo>
                  <a:pt x="612" y="1058"/>
                  <a:pt x="639" y="1031"/>
                  <a:pt x="672" y="1031"/>
                </a:cubicBezTo>
                <a:cubicBezTo>
                  <a:pt x="704" y="1031"/>
                  <a:pt x="731" y="1058"/>
                  <a:pt x="731" y="1090"/>
                </a:cubicBezTo>
                <a:close/>
                <a:moveTo>
                  <a:pt x="1038" y="1090"/>
                </a:moveTo>
                <a:cubicBezTo>
                  <a:pt x="1038" y="1123"/>
                  <a:pt x="1011" y="1150"/>
                  <a:pt x="979" y="1150"/>
                </a:cubicBezTo>
                <a:cubicBezTo>
                  <a:pt x="946" y="1150"/>
                  <a:pt x="919" y="1123"/>
                  <a:pt x="919" y="1090"/>
                </a:cubicBezTo>
                <a:cubicBezTo>
                  <a:pt x="919" y="1058"/>
                  <a:pt x="946" y="1031"/>
                  <a:pt x="979" y="1031"/>
                </a:cubicBezTo>
                <a:cubicBezTo>
                  <a:pt x="1011" y="1031"/>
                  <a:pt x="1038" y="1058"/>
                  <a:pt x="1038" y="1090"/>
                </a:cubicBezTo>
                <a:close/>
                <a:moveTo>
                  <a:pt x="1344" y="1090"/>
                </a:moveTo>
                <a:cubicBezTo>
                  <a:pt x="1344" y="1123"/>
                  <a:pt x="1317" y="1150"/>
                  <a:pt x="1285" y="1150"/>
                </a:cubicBezTo>
                <a:cubicBezTo>
                  <a:pt x="1252" y="1150"/>
                  <a:pt x="1225" y="1123"/>
                  <a:pt x="1225" y="1090"/>
                </a:cubicBezTo>
                <a:cubicBezTo>
                  <a:pt x="1225" y="1058"/>
                  <a:pt x="1252" y="1031"/>
                  <a:pt x="1285" y="1031"/>
                </a:cubicBezTo>
                <a:cubicBezTo>
                  <a:pt x="1317" y="1031"/>
                  <a:pt x="1344" y="1058"/>
                  <a:pt x="1344" y="1090"/>
                </a:cubicBezTo>
                <a:close/>
                <a:moveTo>
                  <a:pt x="1650" y="1090"/>
                </a:moveTo>
                <a:cubicBezTo>
                  <a:pt x="1650" y="1123"/>
                  <a:pt x="1623" y="1150"/>
                  <a:pt x="1591" y="1150"/>
                </a:cubicBezTo>
                <a:cubicBezTo>
                  <a:pt x="1558" y="1150"/>
                  <a:pt x="1531" y="1123"/>
                  <a:pt x="1531" y="1090"/>
                </a:cubicBezTo>
                <a:cubicBezTo>
                  <a:pt x="1531" y="1058"/>
                  <a:pt x="1558" y="1031"/>
                  <a:pt x="1591" y="1031"/>
                </a:cubicBezTo>
                <a:cubicBezTo>
                  <a:pt x="1623" y="1031"/>
                  <a:pt x="1650" y="1058"/>
                  <a:pt x="1650" y="1090"/>
                </a:cubicBezTo>
                <a:close/>
                <a:moveTo>
                  <a:pt x="1956" y="1090"/>
                </a:moveTo>
                <a:cubicBezTo>
                  <a:pt x="1956" y="1123"/>
                  <a:pt x="1929" y="1150"/>
                  <a:pt x="1897" y="1150"/>
                </a:cubicBezTo>
                <a:cubicBezTo>
                  <a:pt x="1864" y="1150"/>
                  <a:pt x="1837" y="1123"/>
                  <a:pt x="1837" y="1090"/>
                </a:cubicBezTo>
                <a:cubicBezTo>
                  <a:pt x="1837" y="1058"/>
                  <a:pt x="1864" y="1031"/>
                  <a:pt x="1897" y="1031"/>
                </a:cubicBezTo>
                <a:cubicBezTo>
                  <a:pt x="1929" y="1031"/>
                  <a:pt x="1956" y="1058"/>
                  <a:pt x="1956" y="1090"/>
                </a:cubicBezTo>
                <a:close/>
                <a:moveTo>
                  <a:pt x="2262" y="1090"/>
                </a:moveTo>
                <a:cubicBezTo>
                  <a:pt x="2262" y="1123"/>
                  <a:pt x="2235" y="1150"/>
                  <a:pt x="2203" y="1150"/>
                </a:cubicBezTo>
                <a:cubicBezTo>
                  <a:pt x="2170" y="1150"/>
                  <a:pt x="2143" y="1123"/>
                  <a:pt x="2143" y="1090"/>
                </a:cubicBezTo>
                <a:cubicBezTo>
                  <a:pt x="2143" y="1058"/>
                  <a:pt x="2170" y="1031"/>
                  <a:pt x="2203" y="1031"/>
                </a:cubicBezTo>
                <a:cubicBezTo>
                  <a:pt x="2235" y="1031"/>
                  <a:pt x="2262" y="1058"/>
                  <a:pt x="2262" y="1090"/>
                </a:cubicBezTo>
                <a:close/>
              </a:path>
            </a:pathLst>
          </a:custGeom>
          <a:solidFill>
            <a:srgbClr val="FFFFFF">
              <a:alpha val="81000"/>
            </a:srgbClr>
          </a:solidFill>
          <a:ln w="0"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flipH="1">
            <a:off x="2063433" y="4220845"/>
            <a:ext cx="7726045" cy="763270"/>
          </a:xfrm>
        </p:spPr>
        <p:txBody>
          <a:bodyPr/>
          <a:lstStyle/>
          <a:p>
            <a:pPr algn="ctr"/>
            <a:r>
              <a:rPr lang="zh-CN" spc="300" dirty="0">
                <a:solidFill>
                  <a:schemeClr val="tx2">
                    <a:lumMod val="75000"/>
                    <a:lumOff val="25000"/>
                  </a:schemeClr>
                </a:solidFill>
                <a:latin typeface="+mj-ea"/>
              </a:rPr>
              <a:t>文明是底色，荣校是行动！</a:t>
            </a:r>
            <a:endParaRPr lang="zh-CN" altLang="en-US"/>
          </a:p>
        </p:txBody>
      </p:sp>
      <p:sp>
        <p:nvSpPr>
          <p:cNvPr id="57" name="文本框 56"/>
          <p:cNvSpPr txBox="1"/>
          <p:nvPr>
            <p:custDataLst>
              <p:tags r:id="rId2"/>
            </p:custDataLst>
          </p:nvPr>
        </p:nvSpPr>
        <p:spPr>
          <a:xfrm flipH="1">
            <a:off x="2351405" y="2060575"/>
            <a:ext cx="7726045" cy="1892935"/>
          </a:xfrm>
          <a:prstGeom prst="rect">
            <a:avLst/>
          </a:prstGeom>
          <a:noFill/>
        </p:spPr>
        <p:txBody>
          <a:bodyPr wrap="square" lIns="0" tIns="0" rIns="0" bIns="0" rtlCol="0">
            <a:normAutofit/>
          </a:bodyPr>
          <a:lstStyle/>
          <a:p>
            <a:pPr indent="457200" algn="l" fontAlgn="auto">
              <a:lnSpc>
                <a:spcPts val="4800"/>
              </a:lnSpc>
            </a:pPr>
            <a:r>
              <a:rPr lang="zh-CN" sz="24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我们的一言一行，是为学校增色还是为学校减分？</a:t>
            </a:r>
            <a:endParaRPr lang="zh-CN" sz="24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ts val="4800"/>
              </a:lnSpc>
            </a:pPr>
            <a:r>
              <a:rPr lang="zh-CN" sz="24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我们要如何做，才能为学校发展助力？</a:t>
            </a:r>
            <a:endParaRPr lang="zh-CN" sz="2400" kern="0" dirty="0">
              <a:ln>
                <a:noFill/>
                <a:prstDash val="sysDot"/>
              </a:ln>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40000"/>
              </a:lnSpc>
            </a:pPr>
            <a:endParaRPr lang="zh-CN" sz="2400" kern="0" dirty="0">
              <a:ln>
                <a:noFill/>
                <a:prstDash val="sysDot"/>
              </a:ln>
              <a:solidFill>
                <a:schemeClr val="tx1">
                  <a:lumMod val="85000"/>
                  <a:lumOff val="15000"/>
                </a:schemeClr>
              </a:solidFill>
              <a:latin typeface="+mn-ea"/>
              <a:sym typeface="+mn-ea"/>
            </a:endParaRPr>
          </a:p>
        </p:txBody>
      </p:sp>
      <p:sp>
        <p:nvSpPr>
          <p:cNvPr id="17" name="图形 15"/>
          <p:cNvSpPr/>
          <p:nvPr>
            <p:custDataLst>
              <p:tags r:id="rId3"/>
            </p:custDataLst>
          </p:nvPr>
        </p:nvSpPr>
        <p:spPr>
          <a:xfrm>
            <a:off x="1079500" y="1028065"/>
            <a:ext cx="1807845" cy="4803140"/>
          </a:xfrm>
          <a:custGeom>
            <a:avLst/>
            <a:gdLst>
              <a:gd name="connsiteX0" fmla="*/ 284321 w 284416"/>
              <a:gd name="connsiteY0" fmla="*/ 86574 h 687583"/>
              <a:gd name="connsiteX1" fmla="*/ 12478 w 284416"/>
              <a:gd name="connsiteY1" fmla="*/ 468 h 687583"/>
              <a:gd name="connsiteX2" fmla="*/ 0 w 284416"/>
              <a:gd name="connsiteY2" fmla="*/ 9612 h 687583"/>
              <a:gd name="connsiteX3" fmla="*/ 0 w 284416"/>
              <a:gd name="connsiteY3" fmla="*/ 677981 h 687583"/>
              <a:gd name="connsiteX4" fmla="*/ 12192 w 284416"/>
              <a:gd name="connsiteY4" fmla="*/ 687221 h 687583"/>
              <a:gd name="connsiteX5" fmla="*/ 284417 w 284416"/>
              <a:gd name="connsiteY5" fmla="*/ 612544 h 68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16" h="687583">
                <a:moveTo>
                  <a:pt x="284321" y="86574"/>
                </a:moveTo>
                <a:lnTo>
                  <a:pt x="12478" y="468"/>
                </a:lnTo>
                <a:cubicBezTo>
                  <a:pt x="6286" y="-1532"/>
                  <a:pt x="0" y="3135"/>
                  <a:pt x="0" y="9612"/>
                </a:cubicBezTo>
                <a:lnTo>
                  <a:pt x="0" y="677981"/>
                </a:lnTo>
                <a:cubicBezTo>
                  <a:pt x="0" y="684363"/>
                  <a:pt x="6001" y="688935"/>
                  <a:pt x="12192" y="687221"/>
                </a:cubicBezTo>
                <a:lnTo>
                  <a:pt x="284417" y="612544"/>
                </a:lnTo>
              </a:path>
            </a:pathLst>
          </a:custGeom>
          <a:noFill/>
          <a:ln w="38100" cap="flat">
            <a:gradFill>
              <a:gsLst>
                <a:gs pos="0">
                  <a:schemeClr val="accent1">
                    <a:alpha val="85000"/>
                  </a:schemeClr>
                </a:gs>
                <a:gs pos="100000">
                  <a:schemeClr val="accent1">
                    <a:lumMod val="60000"/>
                    <a:lumOff val="40000"/>
                    <a:alpha val="0"/>
                  </a:schemeClr>
                </a:gs>
              </a:gsLst>
              <a:lin ang="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图形 15"/>
          <p:cNvSpPr/>
          <p:nvPr>
            <p:custDataLst>
              <p:tags r:id="rId4"/>
            </p:custDataLst>
          </p:nvPr>
        </p:nvSpPr>
        <p:spPr>
          <a:xfrm>
            <a:off x="1263650" y="1272540"/>
            <a:ext cx="1623695" cy="4315460"/>
          </a:xfrm>
          <a:custGeom>
            <a:avLst/>
            <a:gdLst>
              <a:gd name="connsiteX0" fmla="*/ 284321 w 284416"/>
              <a:gd name="connsiteY0" fmla="*/ 86574 h 687583"/>
              <a:gd name="connsiteX1" fmla="*/ 12478 w 284416"/>
              <a:gd name="connsiteY1" fmla="*/ 468 h 687583"/>
              <a:gd name="connsiteX2" fmla="*/ 0 w 284416"/>
              <a:gd name="connsiteY2" fmla="*/ 9612 h 687583"/>
              <a:gd name="connsiteX3" fmla="*/ 0 w 284416"/>
              <a:gd name="connsiteY3" fmla="*/ 677981 h 687583"/>
              <a:gd name="connsiteX4" fmla="*/ 12192 w 284416"/>
              <a:gd name="connsiteY4" fmla="*/ 687221 h 687583"/>
              <a:gd name="connsiteX5" fmla="*/ 284417 w 284416"/>
              <a:gd name="connsiteY5" fmla="*/ 612544 h 68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16" h="687583">
                <a:moveTo>
                  <a:pt x="284321" y="86574"/>
                </a:moveTo>
                <a:lnTo>
                  <a:pt x="12478" y="468"/>
                </a:lnTo>
                <a:cubicBezTo>
                  <a:pt x="6286" y="-1532"/>
                  <a:pt x="0" y="3135"/>
                  <a:pt x="0" y="9612"/>
                </a:cubicBezTo>
                <a:lnTo>
                  <a:pt x="0" y="677981"/>
                </a:lnTo>
                <a:cubicBezTo>
                  <a:pt x="0" y="684363"/>
                  <a:pt x="6001" y="688935"/>
                  <a:pt x="12192" y="687221"/>
                </a:cubicBezTo>
                <a:lnTo>
                  <a:pt x="284417" y="612544"/>
                </a:lnTo>
              </a:path>
            </a:pathLst>
          </a:custGeom>
          <a:noFill/>
          <a:ln w="25400" cap="flat">
            <a:gradFill>
              <a:gsLst>
                <a:gs pos="0">
                  <a:schemeClr val="accent1">
                    <a:alpha val="40000"/>
                  </a:schemeClr>
                </a:gs>
                <a:gs pos="100000">
                  <a:schemeClr val="accent1">
                    <a:lumMod val="60000"/>
                    <a:lumOff val="40000"/>
                    <a:alpha val="0"/>
                  </a:schemeClr>
                </a:gs>
              </a:gsLst>
              <a:lin ang="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图形 15"/>
          <p:cNvSpPr/>
          <p:nvPr>
            <p:custDataLst>
              <p:tags r:id="rId5"/>
            </p:custDataLst>
          </p:nvPr>
        </p:nvSpPr>
        <p:spPr>
          <a:xfrm flipH="1">
            <a:off x="9434830" y="1028065"/>
            <a:ext cx="1807845" cy="4803140"/>
          </a:xfrm>
          <a:custGeom>
            <a:avLst/>
            <a:gdLst>
              <a:gd name="connsiteX0" fmla="*/ 284321 w 284416"/>
              <a:gd name="connsiteY0" fmla="*/ 86574 h 687583"/>
              <a:gd name="connsiteX1" fmla="*/ 12478 w 284416"/>
              <a:gd name="connsiteY1" fmla="*/ 468 h 687583"/>
              <a:gd name="connsiteX2" fmla="*/ 0 w 284416"/>
              <a:gd name="connsiteY2" fmla="*/ 9612 h 687583"/>
              <a:gd name="connsiteX3" fmla="*/ 0 w 284416"/>
              <a:gd name="connsiteY3" fmla="*/ 677981 h 687583"/>
              <a:gd name="connsiteX4" fmla="*/ 12192 w 284416"/>
              <a:gd name="connsiteY4" fmla="*/ 687221 h 687583"/>
              <a:gd name="connsiteX5" fmla="*/ 284417 w 284416"/>
              <a:gd name="connsiteY5" fmla="*/ 612544 h 68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16" h="687583">
                <a:moveTo>
                  <a:pt x="284321" y="86574"/>
                </a:moveTo>
                <a:lnTo>
                  <a:pt x="12478" y="468"/>
                </a:lnTo>
                <a:cubicBezTo>
                  <a:pt x="6286" y="-1532"/>
                  <a:pt x="0" y="3135"/>
                  <a:pt x="0" y="9612"/>
                </a:cubicBezTo>
                <a:lnTo>
                  <a:pt x="0" y="677981"/>
                </a:lnTo>
                <a:cubicBezTo>
                  <a:pt x="0" y="684363"/>
                  <a:pt x="6001" y="688935"/>
                  <a:pt x="12192" y="687221"/>
                </a:cubicBezTo>
                <a:lnTo>
                  <a:pt x="284417" y="612544"/>
                </a:lnTo>
              </a:path>
            </a:pathLst>
          </a:custGeom>
          <a:noFill/>
          <a:ln w="38100" cap="flat">
            <a:gradFill>
              <a:gsLst>
                <a:gs pos="0">
                  <a:schemeClr val="accent1">
                    <a:alpha val="85000"/>
                  </a:schemeClr>
                </a:gs>
                <a:gs pos="100000">
                  <a:schemeClr val="accent1">
                    <a:lumMod val="60000"/>
                    <a:lumOff val="40000"/>
                    <a:alpha val="0"/>
                  </a:schemeClr>
                </a:gs>
              </a:gsLst>
              <a:lin ang="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图形 15"/>
          <p:cNvSpPr/>
          <p:nvPr>
            <p:custDataLst>
              <p:tags r:id="rId6"/>
            </p:custDataLst>
          </p:nvPr>
        </p:nvSpPr>
        <p:spPr>
          <a:xfrm flipH="1">
            <a:off x="9434830" y="1272540"/>
            <a:ext cx="1623695" cy="4315460"/>
          </a:xfrm>
          <a:custGeom>
            <a:avLst/>
            <a:gdLst>
              <a:gd name="connsiteX0" fmla="*/ 284321 w 284416"/>
              <a:gd name="connsiteY0" fmla="*/ 86574 h 687583"/>
              <a:gd name="connsiteX1" fmla="*/ 12478 w 284416"/>
              <a:gd name="connsiteY1" fmla="*/ 468 h 687583"/>
              <a:gd name="connsiteX2" fmla="*/ 0 w 284416"/>
              <a:gd name="connsiteY2" fmla="*/ 9612 h 687583"/>
              <a:gd name="connsiteX3" fmla="*/ 0 w 284416"/>
              <a:gd name="connsiteY3" fmla="*/ 677981 h 687583"/>
              <a:gd name="connsiteX4" fmla="*/ 12192 w 284416"/>
              <a:gd name="connsiteY4" fmla="*/ 687221 h 687583"/>
              <a:gd name="connsiteX5" fmla="*/ 284417 w 284416"/>
              <a:gd name="connsiteY5" fmla="*/ 612544 h 68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16" h="687583">
                <a:moveTo>
                  <a:pt x="284321" y="86574"/>
                </a:moveTo>
                <a:lnTo>
                  <a:pt x="12478" y="468"/>
                </a:lnTo>
                <a:cubicBezTo>
                  <a:pt x="6286" y="-1532"/>
                  <a:pt x="0" y="3135"/>
                  <a:pt x="0" y="9612"/>
                </a:cubicBezTo>
                <a:lnTo>
                  <a:pt x="0" y="677981"/>
                </a:lnTo>
                <a:cubicBezTo>
                  <a:pt x="0" y="684363"/>
                  <a:pt x="6001" y="688935"/>
                  <a:pt x="12192" y="687221"/>
                </a:cubicBezTo>
                <a:lnTo>
                  <a:pt x="284417" y="612544"/>
                </a:lnTo>
              </a:path>
            </a:pathLst>
          </a:custGeom>
          <a:noFill/>
          <a:ln w="25400" cap="flat">
            <a:gradFill>
              <a:gsLst>
                <a:gs pos="0">
                  <a:schemeClr val="accent1">
                    <a:alpha val="40000"/>
                  </a:schemeClr>
                </a:gs>
                <a:gs pos="100000">
                  <a:schemeClr val="accent1">
                    <a:lumMod val="60000"/>
                    <a:lumOff val="40000"/>
                    <a:alpha val="0"/>
                  </a:schemeClr>
                </a:gs>
              </a:gsLst>
              <a:lin ang="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0"/>
          <p:cNvGrpSpPr/>
          <p:nvPr>
            <p:custDataLst>
              <p:tags r:id="rId1"/>
            </p:custDataLst>
          </p:nvPr>
        </p:nvGrpSpPr>
        <p:grpSpPr>
          <a:xfrm>
            <a:off x="7787640" y="1689725"/>
            <a:ext cx="4294505" cy="2329179"/>
            <a:chOff x="2158166" y="5176516"/>
            <a:chExt cx="4119192" cy="2329331"/>
          </a:xfrm>
        </p:grpSpPr>
        <p:sp>
          <p:nvSpPr>
            <p:cNvPr id="54" name="Text Placeholder 2"/>
            <p:cNvSpPr txBox="1"/>
            <p:nvPr>
              <p:custDataLst>
                <p:tags r:id="rId2"/>
              </p:custDataLst>
            </p:nvPr>
          </p:nvSpPr>
          <p:spPr>
            <a:xfrm>
              <a:off x="2158166" y="5596913"/>
              <a:ext cx="4119192" cy="190893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30000"/>
                </a:lnSpc>
                <a:spcBef>
                  <a:spcPct val="20000"/>
                </a:spcBef>
                <a:buClrTx/>
                <a:buSzTx/>
                <a:buNone/>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1.2001年颁布《公民道德建设实施纲要》；</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buClrTx/>
                <a:buSzTx/>
                <a:buNone/>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2.2006 年 10 月明确提出建立社会主义核心价值体系；</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buClrTx/>
                <a:buSzTx/>
                <a:buNone/>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3.党的十八大报告对社会主义核心价值观的概括</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5" name="TextBox 52"/>
            <p:cNvSpPr txBox="1"/>
            <p:nvPr>
              <p:custDataLst>
                <p:tags r:id="rId3"/>
              </p:custDataLst>
            </p:nvPr>
          </p:nvSpPr>
          <p:spPr>
            <a:xfrm>
              <a:off x="2826463" y="5176516"/>
              <a:ext cx="2333531" cy="307360"/>
            </a:xfrm>
            <a:prstGeom prst="rect">
              <a:avLst/>
            </a:prstGeom>
            <a:noFill/>
          </p:spPr>
          <p:txBody>
            <a:bodyPr wrap="square" lIns="0" tIns="0" rIns="0" bIns="0" rtlCol="0" anchor="ctr">
              <a:spAutoFit/>
            </a:bodyPr>
            <a:lstStyle/>
            <a:p>
              <a:pPr lvl="0" algn="r">
                <a:buClrTx/>
                <a:buSzTx/>
                <a:buFontTx/>
                <a:defRPr/>
              </a:pPr>
              <a:r>
                <a:rPr lang="zh-CN" altLang="en-US" sz="2000" b="1" dirty="0">
                  <a:solidFill>
                    <a:srgbClr val="FF0000"/>
                  </a:solidFill>
                  <a:latin typeface="微软雅黑" panose="020B0503020204020204" pitchFamily="34" charset="-122"/>
                  <a:ea typeface="微软雅黑" panose="020B0503020204020204" pitchFamily="34" charset="-122"/>
                  <a:cs typeface="+mn-ea"/>
                  <a:sym typeface="+mn-lt"/>
                </a:rPr>
                <a:t>国家社会价值观导向</a:t>
              </a:r>
              <a:endParaRPr lang="zh-CN" altLang="en-US" sz="2000" b="1" dirty="0">
                <a:solidFill>
                  <a:srgbClr val="FF0000"/>
                </a:solidFill>
                <a:latin typeface="微软雅黑" panose="020B0503020204020204" pitchFamily="34" charset="-122"/>
                <a:ea typeface="微软雅黑" panose="020B0503020204020204" pitchFamily="34" charset="-122"/>
                <a:cs typeface="+mn-ea"/>
                <a:sym typeface="+mn-lt"/>
              </a:endParaRPr>
            </a:p>
          </p:txBody>
        </p:sp>
      </p:grpSp>
      <p:grpSp>
        <p:nvGrpSpPr>
          <p:cNvPr id="56" name="Group 53"/>
          <p:cNvGrpSpPr/>
          <p:nvPr>
            <p:custDataLst>
              <p:tags r:id="rId4"/>
            </p:custDataLst>
          </p:nvPr>
        </p:nvGrpSpPr>
        <p:grpSpPr>
          <a:xfrm>
            <a:off x="7787393" y="4426683"/>
            <a:ext cx="4017567" cy="1567318"/>
            <a:chOff x="2158167" y="5219071"/>
            <a:chExt cx="2957243" cy="1567318"/>
          </a:xfrm>
        </p:grpSpPr>
        <p:sp>
          <p:nvSpPr>
            <p:cNvPr id="57" name="Text Placeholder 2"/>
            <p:cNvSpPr txBox="1"/>
            <p:nvPr>
              <p:custDataLst>
                <p:tags r:id="rId5"/>
              </p:custDataLst>
            </p:nvPr>
          </p:nvSpPr>
          <p:spPr>
            <a:xfrm>
              <a:off x="2158167" y="5597034"/>
              <a:ext cx="2957243" cy="11893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1.建立自尊、自信、自爱；</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2.有利于建立良好的人际关系；</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3.形成和谐心理气氛，促进身心健康</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8" name="TextBox 55"/>
            <p:cNvSpPr txBox="1"/>
            <p:nvPr>
              <p:custDataLst>
                <p:tags r:id="rId6"/>
              </p:custDataLst>
            </p:nvPr>
          </p:nvSpPr>
          <p:spPr>
            <a:xfrm>
              <a:off x="2749908" y="5219071"/>
              <a:ext cx="1869638" cy="307340"/>
            </a:xfrm>
            <a:prstGeom prst="rect">
              <a:avLst/>
            </a:prstGeom>
            <a:noFill/>
          </p:spPr>
          <p:txBody>
            <a:bodyPr wrap="none" lIns="0" tIns="0" rIns="0" bIns="0" rtlCol="0" anchor="ctr">
              <a:spAutoFit/>
            </a:bodyPr>
            <a:lstStyle/>
            <a:p>
              <a:pPr lvl="0" algn="r">
                <a:buClrTx/>
                <a:buSzTx/>
                <a:buFontTx/>
                <a:defRPr/>
              </a:pPr>
              <a:r>
                <a:rPr lang="zh-CN" altLang="en-US" sz="2000" b="1" dirty="0">
                  <a:solidFill>
                    <a:srgbClr val="FF0000"/>
                  </a:solidFill>
                  <a:latin typeface="微软雅黑" panose="020B0503020204020204" pitchFamily="34" charset="-122"/>
                  <a:ea typeface="微软雅黑" panose="020B0503020204020204" pitchFamily="34" charset="-122"/>
                  <a:cs typeface="+mn-ea"/>
                  <a:sym typeface="+mn-lt"/>
                </a:rPr>
                <a:t>个人成长成才必要素质</a:t>
              </a:r>
              <a:endParaRPr lang="zh-CN" altLang="en-US" sz="2000" b="1" dirty="0">
                <a:solidFill>
                  <a:srgbClr val="FF0000"/>
                </a:solidFill>
                <a:latin typeface="微软雅黑" panose="020B0503020204020204" pitchFamily="34" charset="-122"/>
                <a:ea typeface="微软雅黑" panose="020B0503020204020204" pitchFamily="34" charset="-122"/>
                <a:cs typeface="+mn-ea"/>
                <a:sym typeface="+mn-lt"/>
              </a:endParaRPr>
            </a:p>
          </p:txBody>
        </p:sp>
      </p:grpSp>
      <p:grpSp>
        <p:nvGrpSpPr>
          <p:cNvPr id="59" name="Group 63"/>
          <p:cNvGrpSpPr/>
          <p:nvPr>
            <p:custDataLst>
              <p:tags r:id="rId7"/>
            </p:custDataLst>
          </p:nvPr>
        </p:nvGrpSpPr>
        <p:grpSpPr>
          <a:xfrm>
            <a:off x="463966" y="1727531"/>
            <a:ext cx="3026659" cy="2286770"/>
            <a:chOff x="1107921" y="3050703"/>
            <a:chExt cx="3026659" cy="2286770"/>
          </a:xfrm>
        </p:grpSpPr>
        <p:sp>
          <p:nvSpPr>
            <p:cNvPr id="60" name="Text Placeholder 2"/>
            <p:cNvSpPr txBox="1"/>
            <p:nvPr>
              <p:custDataLst>
                <p:tags r:id="rId8"/>
              </p:custDataLst>
            </p:nvPr>
          </p:nvSpPr>
          <p:spPr>
            <a:xfrm>
              <a:off x="1107921" y="3428663"/>
              <a:ext cx="3026659" cy="19088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rPr>
                <a:t>世界文明古国，华夏礼仪之邦；</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2.不学礼，无以立--</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rPr>
                <a:t>《论语》；</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3.人无礼则不生，事无礼则不成，国无礼则不宁--</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rPr>
                <a:t>荀子。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1" name="TextBox 59"/>
            <p:cNvSpPr txBox="1"/>
            <p:nvPr>
              <p:custDataLst>
                <p:tags r:id="rId9"/>
              </p:custDataLst>
            </p:nvPr>
          </p:nvSpPr>
          <p:spPr>
            <a:xfrm>
              <a:off x="1440661" y="3050703"/>
              <a:ext cx="2360930" cy="307340"/>
            </a:xfrm>
            <a:prstGeom prst="rect">
              <a:avLst/>
            </a:prstGeom>
            <a:noFill/>
          </p:spPr>
          <p:txBody>
            <a:bodyPr wrap="square" lIns="0" tIns="0" rIns="0" bIns="0" rtlCol="0" anchor="ctr">
              <a:spAutoFit/>
            </a:bodyPr>
            <a:lstStyle/>
            <a:p>
              <a:pPr lvl="0" algn="ctr">
                <a:defRPr/>
              </a:pPr>
              <a:r>
                <a:rPr lang="zh-CN" altLang="en-US" sz="2000" b="1" dirty="0">
                  <a:solidFill>
                    <a:srgbClr val="FF0000"/>
                  </a:solidFill>
                  <a:latin typeface="微软雅黑" panose="020B0503020204020204" pitchFamily="34" charset="-122"/>
                  <a:ea typeface="微软雅黑" panose="020B0503020204020204" pitchFamily="34" charset="-122"/>
                  <a:cs typeface="+mn-ea"/>
                  <a:sym typeface="+mn-lt"/>
                </a:rPr>
                <a:t>中华民族传统美德</a:t>
              </a:r>
              <a:endParaRPr lang="zh-CN" altLang="en-US" sz="2000" b="1" dirty="0">
                <a:solidFill>
                  <a:srgbClr val="FF0000"/>
                </a:solidFill>
                <a:latin typeface="微软雅黑" panose="020B0503020204020204" pitchFamily="34" charset="-122"/>
                <a:ea typeface="微软雅黑" panose="020B0503020204020204" pitchFamily="34" charset="-122"/>
                <a:cs typeface="+mn-ea"/>
                <a:sym typeface="+mn-lt"/>
              </a:endParaRPr>
            </a:p>
          </p:txBody>
        </p:sp>
      </p:grpSp>
      <p:grpSp>
        <p:nvGrpSpPr>
          <p:cNvPr id="62" name="Group 64"/>
          <p:cNvGrpSpPr/>
          <p:nvPr>
            <p:custDataLst>
              <p:tags r:id="rId10"/>
            </p:custDataLst>
          </p:nvPr>
        </p:nvGrpSpPr>
        <p:grpSpPr>
          <a:xfrm>
            <a:off x="478543" y="4186808"/>
            <a:ext cx="3334027" cy="2314713"/>
            <a:chOff x="800553" y="4261379"/>
            <a:chExt cx="3334027" cy="2314713"/>
          </a:xfrm>
        </p:grpSpPr>
        <p:sp>
          <p:nvSpPr>
            <p:cNvPr id="63" name="Text Placeholder 2"/>
            <p:cNvSpPr txBox="1"/>
            <p:nvPr>
              <p:custDataLst>
                <p:tags r:id="rId11"/>
              </p:custDataLst>
            </p:nvPr>
          </p:nvSpPr>
          <p:spPr>
            <a:xfrm>
              <a:off x="800553" y="4713637"/>
              <a:ext cx="3334027" cy="18624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315" indent="-234315"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1.2018年教育大会，习近平总书记针对“培养什么人”提出德智体美劳全面发展的教育目标；</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defRPr/>
              </a:pP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rPr>
                <a:t>2.以德为先，以人为本。</a:t>
              </a:r>
              <a:endParaRPr lang="en-US" altLang="zh-CN" sz="18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lvl="0" algn="l">
                <a:lnSpc>
                  <a:spcPct val="130000"/>
                </a:lnSpc>
                <a:spcBef>
                  <a:spcPct val="20000"/>
                </a:spcBef>
                <a:defRPr/>
              </a:pPr>
              <a:endParaRPr lang="zh-CN" altLang="en-US" sz="1600" dirty="0">
                <a:cs typeface="+mn-ea"/>
                <a:sym typeface="+mn-lt"/>
              </a:endParaRPr>
            </a:p>
          </p:txBody>
        </p:sp>
        <p:sp>
          <p:nvSpPr>
            <p:cNvPr id="64" name="TextBox 62"/>
            <p:cNvSpPr txBox="1"/>
            <p:nvPr>
              <p:custDataLst>
                <p:tags r:id="rId12"/>
              </p:custDataLst>
            </p:nvPr>
          </p:nvSpPr>
          <p:spPr>
            <a:xfrm>
              <a:off x="1316450" y="4261379"/>
              <a:ext cx="2540000" cy="307340"/>
            </a:xfrm>
            <a:prstGeom prst="rect">
              <a:avLst/>
            </a:prstGeom>
            <a:noFill/>
          </p:spPr>
          <p:txBody>
            <a:bodyPr wrap="none" lIns="0" tIns="0" rIns="0" bIns="0" rtlCol="0" anchor="ctr">
              <a:spAutoFit/>
            </a:bodyPr>
            <a:lstStyle/>
            <a:p>
              <a:pPr lvl="0" algn="r">
                <a:defRPr/>
              </a:pPr>
              <a:r>
                <a:rPr lang="zh-CN" altLang="en-US" sz="2000" b="1" dirty="0">
                  <a:solidFill>
                    <a:srgbClr val="FF0000"/>
                  </a:solidFill>
                  <a:latin typeface="微软雅黑" panose="020B0503020204020204" pitchFamily="34" charset="-122"/>
                  <a:ea typeface="微软雅黑" panose="020B0503020204020204" pitchFamily="34" charset="-122"/>
                  <a:cs typeface="+mn-ea"/>
                  <a:sym typeface="+mn-lt"/>
                </a:rPr>
                <a:t>立德树人重要组成部分</a:t>
              </a:r>
              <a:endParaRPr lang="zh-CN" altLang="en-US" sz="2000" b="1" dirty="0">
                <a:solidFill>
                  <a:srgbClr val="FF0000"/>
                </a:solidFill>
                <a:latin typeface="微软雅黑" panose="020B0503020204020204" pitchFamily="34" charset="-122"/>
                <a:ea typeface="微软雅黑" panose="020B0503020204020204" pitchFamily="34" charset="-122"/>
                <a:cs typeface="+mn-ea"/>
                <a:sym typeface="+mn-lt"/>
              </a:endParaRPr>
            </a:p>
          </p:txBody>
        </p:sp>
      </p:grpSp>
      <p:sp>
        <p:nvSpPr>
          <p:cNvPr id="33" name="TextBox 23"/>
          <p:cNvSpPr txBox="1"/>
          <p:nvPr/>
        </p:nvSpPr>
        <p:spPr>
          <a:xfrm>
            <a:off x="623888" y="454345"/>
            <a:ext cx="10653705" cy="492125"/>
          </a:xfrm>
          <a:prstGeom prst="rect">
            <a:avLst/>
          </a:prstGeom>
          <a:noFill/>
        </p:spPr>
        <p:txBody>
          <a:bodyPr wrap="square" lIns="0" tIns="0" rIns="0" bIns="0" rtlCol="0">
            <a:spAutoFit/>
          </a:bodyPr>
          <a:lstStyle/>
          <a:p>
            <a:pPr lvl="0">
              <a:defRPr/>
            </a:pPr>
            <a:r>
              <a:rPr lang="zh-CN" sz="3200" b="1" spc="300" dirty="0">
                <a:solidFill>
                  <a:schemeClr val="tx2">
                    <a:lumMod val="75000"/>
                    <a:lumOff val="25000"/>
                  </a:schemeClr>
                </a:solidFill>
                <a:latin typeface="+mj-ea"/>
                <a:ea typeface="+mj-ea"/>
                <a:cs typeface="+mj-cs"/>
                <a:sym typeface="+mn-lt"/>
              </a:rPr>
              <a:t>文明礼仪的重要性与必要性</a:t>
            </a:r>
            <a:endParaRPr lang="zh-CN" sz="3200" b="1" spc="300" dirty="0">
              <a:solidFill>
                <a:schemeClr val="tx2">
                  <a:lumMod val="75000"/>
                  <a:lumOff val="25000"/>
                </a:schemeClr>
              </a:solidFill>
              <a:latin typeface="+mj-ea"/>
              <a:ea typeface="+mj-ea"/>
              <a:cs typeface="+mj-cs"/>
              <a:sym typeface="+mn-lt"/>
            </a:endParaRPr>
          </a:p>
        </p:txBody>
      </p:sp>
      <p:grpSp>
        <p:nvGrpSpPr>
          <p:cNvPr id="28" name="组合 27"/>
          <p:cNvGrpSpPr/>
          <p:nvPr>
            <p:custDataLst>
              <p:tags r:id="rId13"/>
            </p:custDataLst>
          </p:nvPr>
        </p:nvGrpSpPr>
        <p:grpSpPr>
          <a:xfrm>
            <a:off x="3888197" y="1943101"/>
            <a:ext cx="3767906" cy="3767904"/>
            <a:chOff x="4302751" y="1746538"/>
            <a:chExt cx="3636931" cy="3636931"/>
          </a:xfrm>
        </p:grpSpPr>
        <p:sp>
          <p:nvSpPr>
            <p:cNvPr id="30" name="Rectangle 6"/>
            <p:cNvSpPr>
              <a:spLocks noChangeArrowheads="1"/>
            </p:cNvSpPr>
            <p:nvPr>
              <p:custDataLst>
                <p:tags r:id="rId14"/>
              </p:custDataLst>
            </p:nvPr>
          </p:nvSpPr>
          <p:spPr bwMode="auto">
            <a:xfrm>
              <a:off x="4302751" y="1746538"/>
              <a:ext cx="3636931" cy="3636931"/>
            </a:xfrm>
            <a:prstGeom prst="rect">
              <a:avLst/>
            </a:prstGeom>
            <a:noFill/>
            <a:ln w="9525">
              <a:gradFill>
                <a:gsLst>
                  <a:gs pos="50000">
                    <a:schemeClr val="accent1"/>
                  </a:gs>
                  <a:gs pos="0">
                    <a:schemeClr val="accent1">
                      <a:lumMod val="25000"/>
                      <a:lumOff val="75000"/>
                    </a:schemeClr>
                  </a:gs>
                  <a:gs pos="100000">
                    <a:schemeClr val="accent1">
                      <a:lumMod val="85000"/>
                    </a:schemeClr>
                  </a:gs>
                </a:gsLst>
                <a:lin ang="5400000" scaled="0"/>
              </a:grad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31" name="Group 16"/>
            <p:cNvGrpSpPr/>
            <p:nvPr/>
          </p:nvGrpSpPr>
          <p:grpSpPr>
            <a:xfrm>
              <a:off x="5475928" y="2932943"/>
              <a:ext cx="1273215" cy="1275696"/>
              <a:chOff x="5475928" y="3602345"/>
              <a:chExt cx="1273215" cy="1275696"/>
            </a:xfrm>
          </p:grpSpPr>
          <p:sp>
            <p:nvSpPr>
              <p:cNvPr id="65" name="Oval 13"/>
              <p:cNvSpPr>
                <a:spLocks noChangeArrowheads="1"/>
              </p:cNvSpPr>
              <p:nvPr>
                <p:custDataLst>
                  <p:tags r:id="rId15"/>
                </p:custDataLst>
              </p:nvPr>
            </p:nvSpPr>
            <p:spPr bwMode="auto">
              <a:xfrm>
                <a:off x="5475928" y="3602345"/>
                <a:ext cx="1273215" cy="1275696"/>
              </a:xfrm>
              <a:prstGeom prst="ellipse">
                <a:avLst/>
              </a:prstGeom>
              <a:solidFill>
                <a:schemeClr val="bg1">
                  <a:lumMod val="85000"/>
                </a:schemeClr>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66" name="Group 18"/>
              <p:cNvGrpSpPr/>
              <p:nvPr/>
            </p:nvGrpSpPr>
            <p:grpSpPr>
              <a:xfrm>
                <a:off x="5501557" y="3606478"/>
                <a:ext cx="1233530" cy="1234357"/>
                <a:chOff x="5501557" y="3606478"/>
                <a:chExt cx="1233530" cy="1234357"/>
              </a:xfrm>
            </p:grpSpPr>
            <p:sp>
              <p:nvSpPr>
                <p:cNvPr id="67" name="Oval 14"/>
                <p:cNvSpPr>
                  <a:spLocks noChangeArrowheads="1"/>
                </p:cNvSpPr>
                <p:nvPr>
                  <p:custDataLst>
                    <p:tags r:id="rId16"/>
                  </p:custDataLst>
                </p:nvPr>
              </p:nvSpPr>
              <p:spPr bwMode="auto">
                <a:xfrm>
                  <a:off x="5501557" y="3606478"/>
                  <a:ext cx="1233530" cy="1234357"/>
                </a:xfrm>
                <a:prstGeom prst="ellipse">
                  <a:avLst/>
                </a:pr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68" name="Oval 15"/>
                <p:cNvSpPr>
                  <a:spLocks noChangeArrowheads="1"/>
                </p:cNvSpPr>
                <p:nvPr>
                  <p:custDataLst>
                    <p:tags r:id="rId17"/>
                  </p:custDataLst>
                </p:nvPr>
              </p:nvSpPr>
              <p:spPr bwMode="auto">
                <a:xfrm>
                  <a:off x="5536281" y="3642029"/>
                  <a:ext cx="1164082" cy="1163256"/>
                </a:xfrm>
                <a:prstGeom prst="ellipse">
                  <a:avLst/>
                </a:prstGeom>
                <a:solidFill>
                  <a:srgbClr val="42556C"/>
                </a:solidFill>
                <a:ln w="9525">
                  <a:gradFill>
                    <a:gsLst>
                      <a:gs pos="50000">
                        <a:schemeClr val="accent1"/>
                      </a:gs>
                      <a:gs pos="0">
                        <a:schemeClr val="accent1">
                          <a:lumMod val="25000"/>
                          <a:lumOff val="75000"/>
                        </a:schemeClr>
                      </a:gs>
                      <a:gs pos="100000">
                        <a:schemeClr val="accent1">
                          <a:lumMod val="85000"/>
                        </a:schemeClr>
                      </a:gs>
                    </a:gsLst>
                    <a:lin ang="5400000" scaled="0"/>
                  </a:gra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grpSp>
        </p:grpSp>
        <p:sp>
          <p:nvSpPr>
            <p:cNvPr id="39" name="Freeform 16"/>
            <p:cNvSpPr/>
            <p:nvPr>
              <p:custDataLst>
                <p:tags r:id="rId18"/>
              </p:custDataLst>
            </p:nvPr>
          </p:nvSpPr>
          <p:spPr bwMode="auto">
            <a:xfrm>
              <a:off x="4513576" y="1897008"/>
              <a:ext cx="2440604" cy="138069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1" y="618"/>
                    <a:pt x="251" y="618"/>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cubicBezTo>
                    <a:pt x="1248" y="706"/>
                    <a:pt x="1248" y="706"/>
                    <a:pt x="1248" y="706"/>
                  </a:cubicBezTo>
                </a:path>
              </a:pathLst>
            </a:custGeom>
            <a:solidFill>
              <a:srgbClr val="42556C"/>
            </a:solidFill>
            <a:ln w="9525">
              <a:gradFill>
                <a:gsLst>
                  <a:gs pos="50000">
                    <a:schemeClr val="accent1"/>
                  </a:gs>
                  <a:gs pos="0">
                    <a:schemeClr val="accent1">
                      <a:lumMod val="25000"/>
                      <a:lumOff val="75000"/>
                    </a:schemeClr>
                  </a:gs>
                  <a:gs pos="100000">
                    <a:schemeClr val="accent1">
                      <a:lumMod val="85000"/>
                    </a:schemeClr>
                  </a:gs>
                </a:gsLst>
                <a:lin ang="5400000" scaled="0"/>
              </a:gra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40" name="Freeform 17"/>
            <p:cNvSpPr>
              <a:spLocks noEditPoints="1"/>
            </p:cNvSpPr>
            <p:nvPr>
              <p:custDataLst>
                <p:tags r:id="rId19"/>
              </p:custDataLst>
            </p:nvPr>
          </p:nvSpPr>
          <p:spPr bwMode="auto">
            <a:xfrm>
              <a:off x="4502001" y="1884607"/>
              <a:ext cx="2463754" cy="1404671"/>
            </a:xfrm>
            <a:custGeom>
              <a:avLst/>
              <a:gdLst>
                <a:gd name="T0" fmla="*/ 1254 w 1260"/>
                <a:gd name="T1" fmla="*/ 718 h 718"/>
                <a:gd name="T2" fmla="*/ 1250 w 1260"/>
                <a:gd name="T3" fmla="*/ 716 h 718"/>
                <a:gd name="T4" fmla="*/ 1119 w 1260"/>
                <a:gd name="T5" fmla="*/ 583 h 718"/>
                <a:gd name="T6" fmla="*/ 1117 w 1260"/>
                <a:gd name="T7" fmla="*/ 577 h 718"/>
                <a:gd name="T8" fmla="*/ 1123 w 1260"/>
                <a:gd name="T9" fmla="*/ 573 h 718"/>
                <a:gd name="T10" fmla="*/ 1175 w 1260"/>
                <a:gd name="T11" fmla="*/ 572 h 718"/>
                <a:gd name="T12" fmla="*/ 755 w 1260"/>
                <a:gd name="T13" fmla="*/ 327 h 718"/>
                <a:gd name="T14" fmla="*/ 634 w 1260"/>
                <a:gd name="T15" fmla="*/ 341 h 718"/>
                <a:gd name="T16" fmla="*/ 632 w 1260"/>
                <a:gd name="T17" fmla="*/ 341 h 718"/>
                <a:gd name="T18" fmla="*/ 632 w 1260"/>
                <a:gd name="T19" fmla="*/ 341 h 718"/>
                <a:gd name="T20" fmla="*/ 630 w 1260"/>
                <a:gd name="T21" fmla="*/ 342 h 718"/>
                <a:gd name="T22" fmla="*/ 630 w 1260"/>
                <a:gd name="T23" fmla="*/ 342 h 718"/>
                <a:gd name="T24" fmla="*/ 628 w 1260"/>
                <a:gd name="T25" fmla="*/ 341 h 718"/>
                <a:gd name="T26" fmla="*/ 520 w 1260"/>
                <a:gd name="T27" fmla="*/ 380 h 718"/>
                <a:gd name="T28" fmla="*/ 263 w 1260"/>
                <a:gd name="T29" fmla="*/ 627 h 718"/>
                <a:gd name="T30" fmla="*/ 257 w 1260"/>
                <a:gd name="T31" fmla="*/ 631 h 718"/>
                <a:gd name="T32" fmla="*/ 255 w 1260"/>
                <a:gd name="T33" fmla="*/ 631 h 718"/>
                <a:gd name="T34" fmla="*/ 230 w 1260"/>
                <a:gd name="T35" fmla="*/ 624 h 718"/>
                <a:gd name="T36" fmla="*/ 229 w 1260"/>
                <a:gd name="T37" fmla="*/ 624 h 718"/>
                <a:gd name="T38" fmla="*/ 0 w 1260"/>
                <a:gd name="T39" fmla="*/ 318 h 718"/>
                <a:gd name="T40" fmla="*/ 318 w 1260"/>
                <a:gd name="T41" fmla="*/ 0 h 718"/>
                <a:gd name="T42" fmla="*/ 532 w 1260"/>
                <a:gd name="T43" fmla="*/ 83 h 718"/>
                <a:gd name="T44" fmla="*/ 634 w 1260"/>
                <a:gd name="T45" fmla="*/ 280 h 718"/>
                <a:gd name="T46" fmla="*/ 742 w 1260"/>
                <a:gd name="T47" fmla="*/ 270 h 718"/>
                <a:gd name="T48" fmla="*/ 1009 w 1260"/>
                <a:gd name="T49" fmla="*/ 342 h 718"/>
                <a:gd name="T50" fmla="*/ 1193 w 1260"/>
                <a:gd name="T51" fmla="*/ 544 h 718"/>
                <a:gd name="T52" fmla="*/ 1199 w 1260"/>
                <a:gd name="T53" fmla="*/ 554 h 718"/>
                <a:gd name="T54" fmla="*/ 1202 w 1260"/>
                <a:gd name="T55" fmla="*/ 560 h 718"/>
                <a:gd name="T56" fmla="*/ 1234 w 1260"/>
                <a:gd name="T57" fmla="*/ 522 h 718"/>
                <a:gd name="T58" fmla="*/ 1241 w 1260"/>
                <a:gd name="T59" fmla="*/ 520 h 718"/>
                <a:gd name="T60" fmla="*/ 1245 w 1260"/>
                <a:gd name="T61" fmla="*/ 526 h 718"/>
                <a:gd name="T62" fmla="*/ 1260 w 1260"/>
                <a:gd name="T63" fmla="*/ 712 h 718"/>
                <a:gd name="T64" fmla="*/ 1256 w 1260"/>
                <a:gd name="T65" fmla="*/ 717 h 718"/>
                <a:gd name="T66" fmla="*/ 1254 w 1260"/>
                <a:gd name="T67" fmla="*/ 718 h 718"/>
                <a:gd name="T68" fmla="*/ 1132 w 1260"/>
                <a:gd name="T69" fmla="*/ 583 h 718"/>
                <a:gd name="T70" fmla="*/ 1247 w 1260"/>
                <a:gd name="T71" fmla="*/ 696 h 718"/>
                <a:gd name="T72" fmla="*/ 1236 w 1260"/>
                <a:gd name="T73" fmla="*/ 536 h 718"/>
                <a:gd name="T74" fmla="*/ 1204 w 1260"/>
                <a:gd name="T75" fmla="*/ 574 h 718"/>
                <a:gd name="T76" fmla="*/ 1199 w 1260"/>
                <a:gd name="T77" fmla="*/ 577 h 718"/>
                <a:gd name="T78" fmla="*/ 1196 w 1260"/>
                <a:gd name="T79" fmla="*/ 573 h 718"/>
                <a:gd name="T80" fmla="*/ 1185 w 1260"/>
                <a:gd name="T81" fmla="*/ 550 h 718"/>
                <a:gd name="T82" fmla="*/ 742 w 1260"/>
                <a:gd name="T83" fmla="*/ 282 h 718"/>
                <a:gd name="T84" fmla="*/ 630 w 1260"/>
                <a:gd name="T85" fmla="*/ 294 h 718"/>
                <a:gd name="T86" fmla="*/ 625 w 1260"/>
                <a:gd name="T87" fmla="*/ 292 h 718"/>
                <a:gd name="T88" fmla="*/ 623 w 1260"/>
                <a:gd name="T89" fmla="*/ 288 h 718"/>
                <a:gd name="T90" fmla="*/ 318 w 1260"/>
                <a:gd name="T91" fmla="*/ 12 h 718"/>
                <a:gd name="T92" fmla="*/ 12 w 1260"/>
                <a:gd name="T93" fmla="*/ 318 h 718"/>
                <a:gd name="T94" fmla="*/ 234 w 1260"/>
                <a:gd name="T95" fmla="*/ 613 h 718"/>
                <a:gd name="T96" fmla="*/ 235 w 1260"/>
                <a:gd name="T97" fmla="*/ 613 h 718"/>
                <a:gd name="T98" fmla="*/ 254 w 1260"/>
                <a:gd name="T99" fmla="*/ 618 h 718"/>
                <a:gd name="T100" fmla="*/ 515 w 1260"/>
                <a:gd name="T101" fmla="*/ 369 h 718"/>
                <a:gd name="T102" fmla="*/ 628 w 1260"/>
                <a:gd name="T103" fmla="*/ 329 h 718"/>
                <a:gd name="T104" fmla="*/ 631 w 1260"/>
                <a:gd name="T105" fmla="*/ 329 h 718"/>
                <a:gd name="T106" fmla="*/ 632 w 1260"/>
                <a:gd name="T107" fmla="*/ 329 h 718"/>
                <a:gd name="T108" fmla="*/ 755 w 1260"/>
                <a:gd name="T109" fmla="*/ 315 h 718"/>
                <a:gd name="T110" fmla="*/ 1011 w 1260"/>
                <a:gd name="T111" fmla="*/ 383 h 718"/>
                <a:gd name="T112" fmla="*/ 1190 w 1260"/>
                <a:gd name="T113" fmla="*/ 576 h 718"/>
                <a:gd name="T114" fmla="*/ 1190 w 1260"/>
                <a:gd name="T115" fmla="*/ 581 h 718"/>
                <a:gd name="T116" fmla="*/ 1184 w 1260"/>
                <a:gd name="T117" fmla="*/ 583 h 718"/>
                <a:gd name="T118" fmla="*/ 1132 w 1260"/>
                <a:gd name="T119" fmla="*/ 58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718">
                  <a:moveTo>
                    <a:pt x="1254" y="718"/>
                  </a:moveTo>
                  <a:cubicBezTo>
                    <a:pt x="1252" y="718"/>
                    <a:pt x="1251" y="717"/>
                    <a:pt x="1250" y="716"/>
                  </a:cubicBezTo>
                  <a:cubicBezTo>
                    <a:pt x="1119" y="583"/>
                    <a:pt x="1119" y="583"/>
                    <a:pt x="1119" y="583"/>
                  </a:cubicBezTo>
                  <a:cubicBezTo>
                    <a:pt x="1117" y="581"/>
                    <a:pt x="1117" y="579"/>
                    <a:pt x="1117" y="577"/>
                  </a:cubicBezTo>
                  <a:cubicBezTo>
                    <a:pt x="1118" y="575"/>
                    <a:pt x="1121" y="573"/>
                    <a:pt x="1123" y="573"/>
                  </a:cubicBezTo>
                  <a:cubicBezTo>
                    <a:pt x="1175" y="572"/>
                    <a:pt x="1175" y="572"/>
                    <a:pt x="1175" y="572"/>
                  </a:cubicBezTo>
                  <a:cubicBezTo>
                    <a:pt x="1097" y="421"/>
                    <a:pt x="937" y="327"/>
                    <a:pt x="755" y="327"/>
                  </a:cubicBezTo>
                  <a:cubicBezTo>
                    <a:pt x="715" y="327"/>
                    <a:pt x="674" y="332"/>
                    <a:pt x="634" y="341"/>
                  </a:cubicBezTo>
                  <a:cubicBezTo>
                    <a:pt x="633" y="341"/>
                    <a:pt x="633" y="341"/>
                    <a:pt x="632" y="341"/>
                  </a:cubicBezTo>
                  <a:cubicBezTo>
                    <a:pt x="632" y="341"/>
                    <a:pt x="632" y="341"/>
                    <a:pt x="632" y="341"/>
                  </a:cubicBezTo>
                  <a:cubicBezTo>
                    <a:pt x="631" y="341"/>
                    <a:pt x="631" y="342"/>
                    <a:pt x="630" y="342"/>
                  </a:cubicBezTo>
                  <a:cubicBezTo>
                    <a:pt x="630" y="342"/>
                    <a:pt x="630" y="342"/>
                    <a:pt x="630" y="342"/>
                  </a:cubicBezTo>
                  <a:cubicBezTo>
                    <a:pt x="629" y="342"/>
                    <a:pt x="629" y="342"/>
                    <a:pt x="628" y="341"/>
                  </a:cubicBezTo>
                  <a:cubicBezTo>
                    <a:pt x="596" y="349"/>
                    <a:pt x="560" y="362"/>
                    <a:pt x="520" y="380"/>
                  </a:cubicBezTo>
                  <a:cubicBezTo>
                    <a:pt x="407" y="432"/>
                    <a:pt x="316" y="520"/>
                    <a:pt x="263" y="627"/>
                  </a:cubicBezTo>
                  <a:cubicBezTo>
                    <a:pt x="262" y="630"/>
                    <a:pt x="259" y="631"/>
                    <a:pt x="257" y="631"/>
                  </a:cubicBezTo>
                  <a:cubicBezTo>
                    <a:pt x="256" y="631"/>
                    <a:pt x="256" y="631"/>
                    <a:pt x="255" y="631"/>
                  </a:cubicBezTo>
                  <a:cubicBezTo>
                    <a:pt x="247" y="629"/>
                    <a:pt x="239" y="627"/>
                    <a:pt x="230" y="624"/>
                  </a:cubicBezTo>
                  <a:cubicBezTo>
                    <a:pt x="230" y="624"/>
                    <a:pt x="229" y="624"/>
                    <a:pt x="229" y="624"/>
                  </a:cubicBezTo>
                  <a:cubicBezTo>
                    <a:pt x="94" y="584"/>
                    <a:pt x="0" y="459"/>
                    <a:pt x="0" y="318"/>
                  </a:cubicBezTo>
                  <a:cubicBezTo>
                    <a:pt x="0" y="143"/>
                    <a:pt x="143" y="0"/>
                    <a:pt x="318" y="0"/>
                  </a:cubicBezTo>
                  <a:cubicBezTo>
                    <a:pt x="398" y="0"/>
                    <a:pt x="474" y="30"/>
                    <a:pt x="532" y="83"/>
                  </a:cubicBezTo>
                  <a:cubicBezTo>
                    <a:pt x="589" y="135"/>
                    <a:pt x="625" y="205"/>
                    <a:pt x="634" y="280"/>
                  </a:cubicBezTo>
                  <a:cubicBezTo>
                    <a:pt x="670" y="273"/>
                    <a:pt x="706" y="270"/>
                    <a:pt x="742" y="270"/>
                  </a:cubicBezTo>
                  <a:cubicBezTo>
                    <a:pt x="838" y="270"/>
                    <a:pt x="930" y="295"/>
                    <a:pt x="1009" y="342"/>
                  </a:cubicBezTo>
                  <a:cubicBezTo>
                    <a:pt x="1091" y="390"/>
                    <a:pt x="1155" y="460"/>
                    <a:pt x="1193" y="544"/>
                  </a:cubicBezTo>
                  <a:cubicBezTo>
                    <a:pt x="1195" y="549"/>
                    <a:pt x="1197" y="552"/>
                    <a:pt x="1199" y="554"/>
                  </a:cubicBezTo>
                  <a:cubicBezTo>
                    <a:pt x="1200" y="556"/>
                    <a:pt x="1201" y="558"/>
                    <a:pt x="1202" y="560"/>
                  </a:cubicBezTo>
                  <a:cubicBezTo>
                    <a:pt x="1234" y="522"/>
                    <a:pt x="1234" y="522"/>
                    <a:pt x="1234" y="522"/>
                  </a:cubicBezTo>
                  <a:cubicBezTo>
                    <a:pt x="1236" y="520"/>
                    <a:pt x="1239" y="520"/>
                    <a:pt x="1241" y="520"/>
                  </a:cubicBezTo>
                  <a:cubicBezTo>
                    <a:pt x="1243" y="521"/>
                    <a:pt x="1245" y="523"/>
                    <a:pt x="1245" y="526"/>
                  </a:cubicBezTo>
                  <a:cubicBezTo>
                    <a:pt x="1260" y="712"/>
                    <a:pt x="1260" y="712"/>
                    <a:pt x="1260" y="712"/>
                  </a:cubicBezTo>
                  <a:cubicBezTo>
                    <a:pt x="1260" y="714"/>
                    <a:pt x="1259" y="716"/>
                    <a:pt x="1256" y="717"/>
                  </a:cubicBezTo>
                  <a:cubicBezTo>
                    <a:pt x="1256" y="718"/>
                    <a:pt x="1255" y="718"/>
                    <a:pt x="1254" y="718"/>
                  </a:cubicBezTo>
                  <a:close/>
                  <a:moveTo>
                    <a:pt x="1132" y="583"/>
                  </a:moveTo>
                  <a:cubicBezTo>
                    <a:pt x="1247" y="696"/>
                    <a:pt x="1247" y="696"/>
                    <a:pt x="1247" y="696"/>
                  </a:cubicBezTo>
                  <a:cubicBezTo>
                    <a:pt x="1236" y="536"/>
                    <a:pt x="1236" y="536"/>
                    <a:pt x="1236" y="536"/>
                  </a:cubicBezTo>
                  <a:cubicBezTo>
                    <a:pt x="1204" y="574"/>
                    <a:pt x="1204" y="574"/>
                    <a:pt x="1204" y="574"/>
                  </a:cubicBezTo>
                  <a:cubicBezTo>
                    <a:pt x="1203" y="575"/>
                    <a:pt x="1201" y="577"/>
                    <a:pt x="1199" y="577"/>
                  </a:cubicBezTo>
                  <a:cubicBezTo>
                    <a:pt x="1197" y="576"/>
                    <a:pt x="1196" y="575"/>
                    <a:pt x="1196" y="573"/>
                  </a:cubicBezTo>
                  <a:cubicBezTo>
                    <a:pt x="1193" y="567"/>
                    <a:pt x="1187" y="555"/>
                    <a:pt x="1185" y="550"/>
                  </a:cubicBezTo>
                  <a:cubicBezTo>
                    <a:pt x="1109" y="385"/>
                    <a:pt x="938" y="282"/>
                    <a:pt x="742" y="282"/>
                  </a:cubicBezTo>
                  <a:cubicBezTo>
                    <a:pt x="705" y="282"/>
                    <a:pt x="667" y="286"/>
                    <a:pt x="630" y="294"/>
                  </a:cubicBezTo>
                  <a:cubicBezTo>
                    <a:pt x="628" y="294"/>
                    <a:pt x="627" y="293"/>
                    <a:pt x="625" y="292"/>
                  </a:cubicBezTo>
                  <a:cubicBezTo>
                    <a:pt x="624" y="291"/>
                    <a:pt x="623" y="290"/>
                    <a:pt x="623" y="288"/>
                  </a:cubicBezTo>
                  <a:cubicBezTo>
                    <a:pt x="607" y="131"/>
                    <a:pt x="476" y="12"/>
                    <a:pt x="318" y="12"/>
                  </a:cubicBezTo>
                  <a:cubicBezTo>
                    <a:pt x="149" y="12"/>
                    <a:pt x="12" y="150"/>
                    <a:pt x="12" y="318"/>
                  </a:cubicBezTo>
                  <a:cubicBezTo>
                    <a:pt x="12" y="454"/>
                    <a:pt x="103" y="575"/>
                    <a:pt x="234" y="613"/>
                  </a:cubicBezTo>
                  <a:cubicBezTo>
                    <a:pt x="234" y="613"/>
                    <a:pt x="235" y="613"/>
                    <a:pt x="235" y="613"/>
                  </a:cubicBezTo>
                  <a:cubicBezTo>
                    <a:pt x="241" y="615"/>
                    <a:pt x="248" y="617"/>
                    <a:pt x="254" y="618"/>
                  </a:cubicBezTo>
                  <a:cubicBezTo>
                    <a:pt x="309" y="510"/>
                    <a:pt x="401" y="422"/>
                    <a:pt x="515" y="369"/>
                  </a:cubicBezTo>
                  <a:cubicBezTo>
                    <a:pt x="556" y="350"/>
                    <a:pt x="593" y="337"/>
                    <a:pt x="628" y="329"/>
                  </a:cubicBezTo>
                  <a:cubicBezTo>
                    <a:pt x="629" y="329"/>
                    <a:pt x="630" y="329"/>
                    <a:pt x="631" y="329"/>
                  </a:cubicBezTo>
                  <a:cubicBezTo>
                    <a:pt x="632" y="329"/>
                    <a:pt x="632" y="329"/>
                    <a:pt x="632" y="329"/>
                  </a:cubicBezTo>
                  <a:cubicBezTo>
                    <a:pt x="672" y="320"/>
                    <a:pt x="714" y="315"/>
                    <a:pt x="755" y="315"/>
                  </a:cubicBezTo>
                  <a:cubicBezTo>
                    <a:pt x="847" y="315"/>
                    <a:pt x="935" y="339"/>
                    <a:pt x="1011" y="383"/>
                  </a:cubicBezTo>
                  <a:cubicBezTo>
                    <a:pt x="1089" y="428"/>
                    <a:pt x="1150" y="495"/>
                    <a:pt x="1190" y="576"/>
                  </a:cubicBezTo>
                  <a:cubicBezTo>
                    <a:pt x="1191" y="578"/>
                    <a:pt x="1191" y="579"/>
                    <a:pt x="1190" y="581"/>
                  </a:cubicBezTo>
                  <a:cubicBezTo>
                    <a:pt x="1189" y="583"/>
                    <a:pt x="1186" y="583"/>
                    <a:pt x="1184" y="583"/>
                  </a:cubicBezTo>
                  <a:lnTo>
                    <a:pt x="1132" y="583"/>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1" name="Freeform 18"/>
            <p:cNvSpPr/>
            <p:nvPr>
              <p:custDataLst>
                <p:tags r:id="rId20"/>
              </p:custDataLst>
            </p:nvPr>
          </p:nvSpPr>
          <p:spPr bwMode="auto">
            <a:xfrm>
              <a:off x="6416784" y="1920158"/>
              <a:ext cx="1378214" cy="244225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cubicBezTo>
                    <a:pt x="0" y="1249"/>
                    <a:pt x="0" y="1249"/>
                    <a:pt x="0" y="1249"/>
                  </a:cubicBezTo>
                </a:path>
              </a:pathLst>
            </a:custGeom>
            <a:solidFill>
              <a:srgbClr val="42556C"/>
            </a:solidFill>
            <a:ln w="9525">
              <a:gradFill>
                <a:gsLst>
                  <a:gs pos="50000">
                    <a:schemeClr val="accent1"/>
                  </a:gs>
                  <a:gs pos="0">
                    <a:schemeClr val="accent1">
                      <a:lumMod val="25000"/>
                      <a:lumOff val="75000"/>
                    </a:schemeClr>
                  </a:gs>
                  <a:gs pos="100000">
                    <a:schemeClr val="accent1">
                      <a:lumMod val="85000"/>
                    </a:schemeClr>
                  </a:gs>
                </a:gsLst>
                <a:lin ang="5400000" scaled="0"/>
              </a:gra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2" name="Freeform 19"/>
            <p:cNvSpPr>
              <a:spLocks noEditPoints="1"/>
            </p:cNvSpPr>
            <p:nvPr>
              <p:custDataLst>
                <p:tags r:id="rId21"/>
              </p:custDataLst>
            </p:nvPr>
          </p:nvSpPr>
          <p:spPr bwMode="auto">
            <a:xfrm>
              <a:off x="6404382" y="1908583"/>
              <a:ext cx="1400537" cy="2466234"/>
            </a:xfrm>
            <a:custGeom>
              <a:avLst/>
              <a:gdLst>
                <a:gd name="T0" fmla="*/ 0 w 716"/>
                <a:gd name="T1" fmla="*/ 1255 h 1261"/>
                <a:gd name="T2" fmla="*/ 1 w 716"/>
                <a:gd name="T3" fmla="*/ 1251 h 1261"/>
                <a:gd name="T4" fmla="*/ 134 w 716"/>
                <a:gd name="T5" fmla="*/ 1119 h 1261"/>
                <a:gd name="T6" fmla="*/ 141 w 716"/>
                <a:gd name="T7" fmla="*/ 1118 h 1261"/>
                <a:gd name="T8" fmla="*/ 145 w 716"/>
                <a:gd name="T9" fmla="*/ 1124 h 1261"/>
                <a:gd name="T10" fmla="*/ 145 w 716"/>
                <a:gd name="T11" fmla="*/ 1176 h 1261"/>
                <a:gd name="T12" fmla="*/ 390 w 716"/>
                <a:gd name="T13" fmla="*/ 755 h 1261"/>
                <a:gd name="T14" fmla="*/ 376 w 716"/>
                <a:gd name="T15" fmla="*/ 635 h 1261"/>
                <a:gd name="T16" fmla="*/ 376 w 716"/>
                <a:gd name="T17" fmla="*/ 633 h 1261"/>
                <a:gd name="T18" fmla="*/ 376 w 716"/>
                <a:gd name="T19" fmla="*/ 632 h 1261"/>
                <a:gd name="T20" fmla="*/ 375 w 716"/>
                <a:gd name="T21" fmla="*/ 630 h 1261"/>
                <a:gd name="T22" fmla="*/ 375 w 716"/>
                <a:gd name="T23" fmla="*/ 630 h 1261"/>
                <a:gd name="T24" fmla="*/ 376 w 716"/>
                <a:gd name="T25" fmla="*/ 629 h 1261"/>
                <a:gd name="T26" fmla="*/ 337 w 716"/>
                <a:gd name="T27" fmla="*/ 520 h 1261"/>
                <a:gd name="T28" fmla="*/ 89 w 716"/>
                <a:gd name="T29" fmla="*/ 263 h 1261"/>
                <a:gd name="T30" fmla="*/ 86 w 716"/>
                <a:gd name="T31" fmla="*/ 258 h 1261"/>
                <a:gd name="T32" fmla="*/ 86 w 716"/>
                <a:gd name="T33" fmla="*/ 256 h 1261"/>
                <a:gd name="T34" fmla="*/ 92 w 716"/>
                <a:gd name="T35" fmla="*/ 231 h 1261"/>
                <a:gd name="T36" fmla="*/ 93 w 716"/>
                <a:gd name="T37" fmla="*/ 230 h 1261"/>
                <a:gd name="T38" fmla="*/ 398 w 716"/>
                <a:gd name="T39" fmla="*/ 0 h 1261"/>
                <a:gd name="T40" fmla="*/ 716 w 716"/>
                <a:gd name="T41" fmla="*/ 318 h 1261"/>
                <a:gd name="T42" fmla="*/ 634 w 716"/>
                <a:gd name="T43" fmla="*/ 533 h 1261"/>
                <a:gd name="T44" fmla="*/ 437 w 716"/>
                <a:gd name="T45" fmla="*/ 634 h 1261"/>
                <a:gd name="T46" fmla="*/ 447 w 716"/>
                <a:gd name="T47" fmla="*/ 743 h 1261"/>
                <a:gd name="T48" fmla="*/ 376 w 716"/>
                <a:gd name="T49" fmla="*/ 1010 h 1261"/>
                <a:gd name="T50" fmla="*/ 173 w 716"/>
                <a:gd name="T51" fmla="*/ 1194 h 1261"/>
                <a:gd name="T52" fmla="*/ 163 w 716"/>
                <a:gd name="T53" fmla="*/ 1199 h 1261"/>
                <a:gd name="T54" fmla="*/ 158 w 716"/>
                <a:gd name="T55" fmla="*/ 1202 h 1261"/>
                <a:gd name="T56" fmla="*/ 196 w 716"/>
                <a:gd name="T57" fmla="*/ 1235 h 1261"/>
                <a:gd name="T58" fmla="*/ 197 w 716"/>
                <a:gd name="T59" fmla="*/ 1242 h 1261"/>
                <a:gd name="T60" fmla="*/ 192 w 716"/>
                <a:gd name="T61" fmla="*/ 1246 h 1261"/>
                <a:gd name="T62" fmla="*/ 6 w 716"/>
                <a:gd name="T63" fmla="*/ 1261 h 1261"/>
                <a:gd name="T64" fmla="*/ 0 w 716"/>
                <a:gd name="T65" fmla="*/ 1257 h 1261"/>
                <a:gd name="T66" fmla="*/ 0 w 716"/>
                <a:gd name="T67" fmla="*/ 1255 h 1261"/>
                <a:gd name="T68" fmla="*/ 135 w 716"/>
                <a:gd name="T69" fmla="*/ 1133 h 1261"/>
                <a:gd name="T70" fmla="*/ 22 w 716"/>
                <a:gd name="T71" fmla="*/ 1248 h 1261"/>
                <a:gd name="T72" fmla="*/ 182 w 716"/>
                <a:gd name="T73" fmla="*/ 1236 h 1261"/>
                <a:gd name="T74" fmla="*/ 144 w 716"/>
                <a:gd name="T75" fmla="*/ 1205 h 1261"/>
                <a:gd name="T76" fmla="*/ 141 w 716"/>
                <a:gd name="T77" fmla="*/ 1200 h 1261"/>
                <a:gd name="T78" fmla="*/ 145 w 716"/>
                <a:gd name="T79" fmla="*/ 1196 h 1261"/>
                <a:gd name="T80" fmla="*/ 168 w 716"/>
                <a:gd name="T81" fmla="*/ 1186 h 1261"/>
                <a:gd name="T82" fmla="*/ 435 w 716"/>
                <a:gd name="T83" fmla="*/ 743 h 1261"/>
                <a:gd name="T84" fmla="*/ 424 w 716"/>
                <a:gd name="T85" fmla="*/ 630 h 1261"/>
                <a:gd name="T86" fmla="*/ 425 w 716"/>
                <a:gd name="T87" fmla="*/ 626 h 1261"/>
                <a:gd name="T88" fmla="*/ 429 w 716"/>
                <a:gd name="T89" fmla="*/ 623 h 1261"/>
                <a:gd name="T90" fmla="*/ 704 w 716"/>
                <a:gd name="T91" fmla="*/ 318 h 1261"/>
                <a:gd name="T92" fmla="*/ 398 w 716"/>
                <a:gd name="T93" fmla="*/ 12 h 1261"/>
                <a:gd name="T94" fmla="*/ 104 w 716"/>
                <a:gd name="T95" fmla="*/ 234 h 1261"/>
                <a:gd name="T96" fmla="*/ 103 w 716"/>
                <a:gd name="T97" fmla="*/ 236 h 1261"/>
                <a:gd name="T98" fmla="*/ 99 w 716"/>
                <a:gd name="T99" fmla="*/ 255 h 1261"/>
                <a:gd name="T100" fmla="*/ 347 w 716"/>
                <a:gd name="T101" fmla="*/ 515 h 1261"/>
                <a:gd name="T102" fmla="*/ 388 w 716"/>
                <a:gd name="T103" fmla="*/ 628 h 1261"/>
                <a:gd name="T104" fmla="*/ 388 w 716"/>
                <a:gd name="T105" fmla="*/ 632 h 1261"/>
                <a:gd name="T106" fmla="*/ 388 w 716"/>
                <a:gd name="T107" fmla="*/ 632 h 1261"/>
                <a:gd name="T108" fmla="*/ 402 w 716"/>
                <a:gd name="T109" fmla="*/ 755 h 1261"/>
                <a:gd name="T110" fmla="*/ 335 w 716"/>
                <a:gd name="T111" fmla="*/ 1011 h 1261"/>
                <a:gd name="T112" fmla="*/ 142 w 716"/>
                <a:gd name="T113" fmla="*/ 1190 h 1261"/>
                <a:gd name="T114" fmla="*/ 136 w 716"/>
                <a:gd name="T115" fmla="*/ 1191 h 1261"/>
                <a:gd name="T116" fmla="*/ 135 w 716"/>
                <a:gd name="T117" fmla="*/ 1184 h 1261"/>
                <a:gd name="T118" fmla="*/ 135 w 716"/>
                <a:gd name="T119" fmla="*/ 1133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6" h="1261">
                  <a:moveTo>
                    <a:pt x="0" y="1255"/>
                  </a:moveTo>
                  <a:cubicBezTo>
                    <a:pt x="0" y="1253"/>
                    <a:pt x="0" y="1252"/>
                    <a:pt x="1" y="1251"/>
                  </a:cubicBezTo>
                  <a:cubicBezTo>
                    <a:pt x="134" y="1119"/>
                    <a:pt x="134" y="1119"/>
                    <a:pt x="134" y="1119"/>
                  </a:cubicBezTo>
                  <a:cubicBezTo>
                    <a:pt x="136" y="1118"/>
                    <a:pt x="139" y="1117"/>
                    <a:pt x="141" y="1118"/>
                  </a:cubicBezTo>
                  <a:cubicBezTo>
                    <a:pt x="143" y="1119"/>
                    <a:pt x="145" y="1121"/>
                    <a:pt x="145" y="1124"/>
                  </a:cubicBezTo>
                  <a:cubicBezTo>
                    <a:pt x="145" y="1176"/>
                    <a:pt x="145" y="1176"/>
                    <a:pt x="145" y="1176"/>
                  </a:cubicBezTo>
                  <a:cubicBezTo>
                    <a:pt x="297" y="1097"/>
                    <a:pt x="390" y="937"/>
                    <a:pt x="390" y="755"/>
                  </a:cubicBezTo>
                  <a:cubicBezTo>
                    <a:pt x="390" y="715"/>
                    <a:pt x="385" y="675"/>
                    <a:pt x="376" y="635"/>
                  </a:cubicBezTo>
                  <a:cubicBezTo>
                    <a:pt x="376" y="634"/>
                    <a:pt x="376" y="633"/>
                    <a:pt x="376" y="633"/>
                  </a:cubicBezTo>
                  <a:cubicBezTo>
                    <a:pt x="376" y="632"/>
                    <a:pt x="376" y="632"/>
                    <a:pt x="376" y="632"/>
                  </a:cubicBezTo>
                  <a:cubicBezTo>
                    <a:pt x="376" y="632"/>
                    <a:pt x="375" y="631"/>
                    <a:pt x="375" y="630"/>
                  </a:cubicBezTo>
                  <a:cubicBezTo>
                    <a:pt x="375" y="630"/>
                    <a:pt x="375" y="630"/>
                    <a:pt x="375" y="630"/>
                  </a:cubicBezTo>
                  <a:cubicBezTo>
                    <a:pt x="375" y="630"/>
                    <a:pt x="375" y="629"/>
                    <a:pt x="376" y="629"/>
                  </a:cubicBezTo>
                  <a:cubicBezTo>
                    <a:pt x="368" y="596"/>
                    <a:pt x="355" y="560"/>
                    <a:pt x="337" y="520"/>
                  </a:cubicBezTo>
                  <a:cubicBezTo>
                    <a:pt x="285" y="408"/>
                    <a:pt x="197" y="317"/>
                    <a:pt x="89" y="263"/>
                  </a:cubicBezTo>
                  <a:cubicBezTo>
                    <a:pt x="87" y="262"/>
                    <a:pt x="86" y="260"/>
                    <a:pt x="86" y="258"/>
                  </a:cubicBezTo>
                  <a:cubicBezTo>
                    <a:pt x="86" y="257"/>
                    <a:pt x="86" y="257"/>
                    <a:pt x="86" y="256"/>
                  </a:cubicBezTo>
                  <a:cubicBezTo>
                    <a:pt x="88" y="248"/>
                    <a:pt x="90" y="240"/>
                    <a:pt x="92" y="231"/>
                  </a:cubicBezTo>
                  <a:cubicBezTo>
                    <a:pt x="92" y="230"/>
                    <a:pt x="93" y="230"/>
                    <a:pt x="93" y="230"/>
                  </a:cubicBezTo>
                  <a:cubicBezTo>
                    <a:pt x="132" y="95"/>
                    <a:pt x="257" y="1"/>
                    <a:pt x="398" y="0"/>
                  </a:cubicBezTo>
                  <a:cubicBezTo>
                    <a:pt x="573" y="0"/>
                    <a:pt x="716" y="143"/>
                    <a:pt x="716" y="318"/>
                  </a:cubicBezTo>
                  <a:cubicBezTo>
                    <a:pt x="716" y="398"/>
                    <a:pt x="687" y="474"/>
                    <a:pt x="634" y="533"/>
                  </a:cubicBezTo>
                  <a:cubicBezTo>
                    <a:pt x="582" y="589"/>
                    <a:pt x="512" y="625"/>
                    <a:pt x="437" y="634"/>
                  </a:cubicBezTo>
                  <a:cubicBezTo>
                    <a:pt x="444" y="670"/>
                    <a:pt x="447" y="706"/>
                    <a:pt x="447" y="743"/>
                  </a:cubicBezTo>
                  <a:cubicBezTo>
                    <a:pt x="448" y="838"/>
                    <a:pt x="423" y="931"/>
                    <a:pt x="376" y="1010"/>
                  </a:cubicBezTo>
                  <a:cubicBezTo>
                    <a:pt x="327" y="1092"/>
                    <a:pt x="257" y="1155"/>
                    <a:pt x="173" y="1194"/>
                  </a:cubicBezTo>
                  <a:cubicBezTo>
                    <a:pt x="169" y="1196"/>
                    <a:pt x="166" y="1198"/>
                    <a:pt x="163" y="1199"/>
                  </a:cubicBezTo>
                  <a:cubicBezTo>
                    <a:pt x="161" y="1200"/>
                    <a:pt x="160" y="1201"/>
                    <a:pt x="158" y="1202"/>
                  </a:cubicBezTo>
                  <a:cubicBezTo>
                    <a:pt x="196" y="1235"/>
                    <a:pt x="196" y="1235"/>
                    <a:pt x="196" y="1235"/>
                  </a:cubicBezTo>
                  <a:cubicBezTo>
                    <a:pt x="197" y="1237"/>
                    <a:pt x="198" y="1239"/>
                    <a:pt x="197" y="1242"/>
                  </a:cubicBezTo>
                  <a:cubicBezTo>
                    <a:pt x="197" y="1244"/>
                    <a:pt x="195" y="1245"/>
                    <a:pt x="192" y="1246"/>
                  </a:cubicBezTo>
                  <a:cubicBezTo>
                    <a:pt x="6" y="1261"/>
                    <a:pt x="6" y="1261"/>
                    <a:pt x="6" y="1261"/>
                  </a:cubicBezTo>
                  <a:cubicBezTo>
                    <a:pt x="4" y="1261"/>
                    <a:pt x="1" y="1260"/>
                    <a:pt x="0" y="1257"/>
                  </a:cubicBezTo>
                  <a:cubicBezTo>
                    <a:pt x="0" y="1257"/>
                    <a:pt x="0" y="1256"/>
                    <a:pt x="0" y="1255"/>
                  </a:cubicBezTo>
                  <a:close/>
                  <a:moveTo>
                    <a:pt x="135" y="1133"/>
                  </a:moveTo>
                  <a:cubicBezTo>
                    <a:pt x="22" y="1248"/>
                    <a:pt x="22" y="1248"/>
                    <a:pt x="22" y="1248"/>
                  </a:cubicBezTo>
                  <a:cubicBezTo>
                    <a:pt x="182" y="1236"/>
                    <a:pt x="182" y="1236"/>
                    <a:pt x="182" y="1236"/>
                  </a:cubicBezTo>
                  <a:cubicBezTo>
                    <a:pt x="144" y="1205"/>
                    <a:pt x="144" y="1205"/>
                    <a:pt x="144" y="1205"/>
                  </a:cubicBezTo>
                  <a:cubicBezTo>
                    <a:pt x="142" y="1204"/>
                    <a:pt x="141" y="1202"/>
                    <a:pt x="141" y="1200"/>
                  </a:cubicBezTo>
                  <a:cubicBezTo>
                    <a:pt x="141" y="1198"/>
                    <a:pt x="143" y="1197"/>
                    <a:pt x="145" y="1196"/>
                  </a:cubicBezTo>
                  <a:cubicBezTo>
                    <a:pt x="151" y="1194"/>
                    <a:pt x="163" y="1188"/>
                    <a:pt x="168" y="1186"/>
                  </a:cubicBezTo>
                  <a:cubicBezTo>
                    <a:pt x="333" y="1109"/>
                    <a:pt x="436" y="938"/>
                    <a:pt x="435" y="743"/>
                  </a:cubicBezTo>
                  <a:cubicBezTo>
                    <a:pt x="435" y="705"/>
                    <a:pt x="431" y="667"/>
                    <a:pt x="424" y="630"/>
                  </a:cubicBezTo>
                  <a:cubicBezTo>
                    <a:pt x="423" y="629"/>
                    <a:pt x="424" y="627"/>
                    <a:pt x="425" y="626"/>
                  </a:cubicBezTo>
                  <a:cubicBezTo>
                    <a:pt x="426" y="624"/>
                    <a:pt x="427" y="623"/>
                    <a:pt x="429" y="623"/>
                  </a:cubicBezTo>
                  <a:cubicBezTo>
                    <a:pt x="586" y="608"/>
                    <a:pt x="705" y="477"/>
                    <a:pt x="704" y="318"/>
                  </a:cubicBezTo>
                  <a:cubicBezTo>
                    <a:pt x="704" y="149"/>
                    <a:pt x="567" y="12"/>
                    <a:pt x="398" y="12"/>
                  </a:cubicBezTo>
                  <a:cubicBezTo>
                    <a:pt x="262" y="13"/>
                    <a:pt x="141" y="104"/>
                    <a:pt x="104" y="234"/>
                  </a:cubicBezTo>
                  <a:cubicBezTo>
                    <a:pt x="104" y="235"/>
                    <a:pt x="104" y="235"/>
                    <a:pt x="103" y="236"/>
                  </a:cubicBezTo>
                  <a:cubicBezTo>
                    <a:pt x="102" y="242"/>
                    <a:pt x="100" y="249"/>
                    <a:pt x="99" y="255"/>
                  </a:cubicBezTo>
                  <a:cubicBezTo>
                    <a:pt x="207" y="309"/>
                    <a:pt x="295" y="402"/>
                    <a:pt x="347" y="515"/>
                  </a:cubicBezTo>
                  <a:cubicBezTo>
                    <a:pt x="367" y="557"/>
                    <a:pt x="380" y="594"/>
                    <a:pt x="388" y="628"/>
                  </a:cubicBezTo>
                  <a:cubicBezTo>
                    <a:pt x="388" y="629"/>
                    <a:pt x="388" y="631"/>
                    <a:pt x="388" y="632"/>
                  </a:cubicBezTo>
                  <a:cubicBezTo>
                    <a:pt x="388" y="632"/>
                    <a:pt x="388" y="632"/>
                    <a:pt x="388" y="632"/>
                  </a:cubicBezTo>
                  <a:cubicBezTo>
                    <a:pt x="397" y="673"/>
                    <a:pt x="402" y="714"/>
                    <a:pt x="402" y="755"/>
                  </a:cubicBezTo>
                  <a:cubicBezTo>
                    <a:pt x="402" y="847"/>
                    <a:pt x="379" y="936"/>
                    <a:pt x="335" y="1011"/>
                  </a:cubicBezTo>
                  <a:cubicBezTo>
                    <a:pt x="289" y="1089"/>
                    <a:pt x="222" y="1151"/>
                    <a:pt x="142" y="1190"/>
                  </a:cubicBezTo>
                  <a:cubicBezTo>
                    <a:pt x="140" y="1191"/>
                    <a:pt x="138" y="1192"/>
                    <a:pt x="136" y="1191"/>
                  </a:cubicBezTo>
                  <a:cubicBezTo>
                    <a:pt x="135" y="1190"/>
                    <a:pt x="135" y="1186"/>
                    <a:pt x="135" y="1184"/>
                  </a:cubicBezTo>
                  <a:lnTo>
                    <a:pt x="135" y="1133"/>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3" name="Freeform 20"/>
            <p:cNvSpPr/>
            <p:nvPr>
              <p:custDataLst>
                <p:tags r:id="rId22"/>
              </p:custDataLst>
            </p:nvPr>
          </p:nvSpPr>
          <p:spPr bwMode="auto">
            <a:xfrm>
              <a:off x="5328764" y="3862224"/>
              <a:ext cx="2484423" cy="131620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999" y="46"/>
                    <a:pt x="999"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cubicBezTo>
                    <a:pt x="0" y="0"/>
                    <a:pt x="0" y="0"/>
                    <a:pt x="0" y="0"/>
                  </a:cubicBezTo>
                </a:path>
              </a:pathLst>
            </a:custGeom>
            <a:solidFill>
              <a:srgbClr val="42556C"/>
            </a:solidFill>
            <a:ln w="9525">
              <a:gradFill>
                <a:gsLst>
                  <a:gs pos="50000">
                    <a:schemeClr val="accent1"/>
                  </a:gs>
                  <a:gs pos="0">
                    <a:schemeClr val="accent1">
                      <a:lumMod val="25000"/>
                      <a:lumOff val="75000"/>
                    </a:schemeClr>
                  </a:gs>
                  <a:gs pos="100000">
                    <a:schemeClr val="accent1">
                      <a:lumMod val="85000"/>
                    </a:schemeClr>
                  </a:gs>
                </a:gsLst>
                <a:lin ang="5400000" scaled="0"/>
              </a:gra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4" name="Freeform 21"/>
            <p:cNvSpPr>
              <a:spLocks noEditPoints="1"/>
            </p:cNvSpPr>
            <p:nvPr>
              <p:custDataLst>
                <p:tags r:id="rId23"/>
              </p:custDataLst>
            </p:nvPr>
          </p:nvSpPr>
          <p:spPr bwMode="auto">
            <a:xfrm>
              <a:off x="5317189" y="3850650"/>
              <a:ext cx="2507572" cy="1331915"/>
            </a:xfrm>
            <a:custGeom>
              <a:avLst/>
              <a:gdLst>
                <a:gd name="T0" fmla="*/ 6 w 1282"/>
                <a:gd name="T1" fmla="*/ 0 h 681"/>
                <a:gd name="T2" fmla="*/ 10 w 1282"/>
                <a:gd name="T3" fmla="*/ 1 h 681"/>
                <a:gd name="T4" fmla="*/ 146 w 1282"/>
                <a:gd name="T5" fmla="*/ 129 h 681"/>
                <a:gd name="T6" fmla="*/ 148 w 1282"/>
                <a:gd name="T7" fmla="*/ 135 h 681"/>
                <a:gd name="T8" fmla="*/ 143 w 1282"/>
                <a:gd name="T9" fmla="*/ 139 h 681"/>
                <a:gd name="T10" fmla="*/ 90 w 1282"/>
                <a:gd name="T11" fmla="*/ 142 h 681"/>
                <a:gd name="T12" fmla="*/ 521 w 1282"/>
                <a:gd name="T13" fmla="*/ 369 h 681"/>
                <a:gd name="T14" fmla="*/ 641 w 1282"/>
                <a:gd name="T15" fmla="*/ 351 h 681"/>
                <a:gd name="T16" fmla="*/ 643 w 1282"/>
                <a:gd name="T17" fmla="*/ 350 h 681"/>
                <a:gd name="T18" fmla="*/ 643 w 1282"/>
                <a:gd name="T19" fmla="*/ 350 h 681"/>
                <a:gd name="T20" fmla="*/ 645 w 1282"/>
                <a:gd name="T21" fmla="*/ 350 h 681"/>
                <a:gd name="T22" fmla="*/ 645 w 1282"/>
                <a:gd name="T23" fmla="*/ 350 h 681"/>
                <a:gd name="T24" fmla="*/ 646 w 1282"/>
                <a:gd name="T25" fmla="*/ 350 h 681"/>
                <a:gd name="T26" fmla="*/ 753 w 1282"/>
                <a:gd name="T27" fmla="*/ 307 h 681"/>
                <a:gd name="T28" fmla="*/ 1000 w 1282"/>
                <a:gd name="T29" fmla="*/ 49 h 681"/>
                <a:gd name="T30" fmla="*/ 1006 w 1282"/>
                <a:gd name="T31" fmla="*/ 46 h 681"/>
                <a:gd name="T32" fmla="*/ 1007 w 1282"/>
                <a:gd name="T33" fmla="*/ 46 h 681"/>
                <a:gd name="T34" fmla="*/ 1032 w 1282"/>
                <a:gd name="T35" fmla="*/ 51 h 681"/>
                <a:gd name="T36" fmla="*/ 1034 w 1282"/>
                <a:gd name="T37" fmla="*/ 51 h 681"/>
                <a:gd name="T38" fmla="*/ 1275 w 1282"/>
                <a:gd name="T39" fmla="*/ 347 h 681"/>
                <a:gd name="T40" fmla="*/ 970 w 1282"/>
                <a:gd name="T41" fmla="*/ 678 h 681"/>
                <a:gd name="T42" fmla="*/ 753 w 1282"/>
                <a:gd name="T43" fmla="*/ 604 h 681"/>
                <a:gd name="T44" fmla="*/ 643 w 1282"/>
                <a:gd name="T45" fmla="*/ 411 h 681"/>
                <a:gd name="T46" fmla="*/ 535 w 1282"/>
                <a:gd name="T47" fmla="*/ 426 h 681"/>
                <a:gd name="T48" fmla="*/ 266 w 1282"/>
                <a:gd name="T49" fmla="*/ 366 h 681"/>
                <a:gd name="T50" fmla="*/ 73 w 1282"/>
                <a:gd name="T51" fmla="*/ 170 h 681"/>
                <a:gd name="T52" fmla="*/ 68 w 1282"/>
                <a:gd name="T53" fmla="*/ 161 h 681"/>
                <a:gd name="T54" fmla="*/ 64 w 1282"/>
                <a:gd name="T55" fmla="*/ 155 h 681"/>
                <a:gd name="T56" fmla="*/ 33 w 1282"/>
                <a:gd name="T57" fmla="*/ 195 h 681"/>
                <a:gd name="T58" fmla="*/ 27 w 1282"/>
                <a:gd name="T59" fmla="*/ 197 h 681"/>
                <a:gd name="T60" fmla="*/ 23 w 1282"/>
                <a:gd name="T61" fmla="*/ 192 h 681"/>
                <a:gd name="T62" fmla="*/ 0 w 1282"/>
                <a:gd name="T63" fmla="*/ 6 h 681"/>
                <a:gd name="T64" fmla="*/ 3 w 1282"/>
                <a:gd name="T65" fmla="*/ 0 h 681"/>
                <a:gd name="T66" fmla="*/ 6 w 1282"/>
                <a:gd name="T67" fmla="*/ 0 h 681"/>
                <a:gd name="T68" fmla="*/ 133 w 1282"/>
                <a:gd name="T69" fmla="*/ 129 h 681"/>
                <a:gd name="T70" fmla="*/ 14 w 1282"/>
                <a:gd name="T71" fmla="*/ 21 h 681"/>
                <a:gd name="T72" fmla="*/ 32 w 1282"/>
                <a:gd name="T73" fmla="*/ 181 h 681"/>
                <a:gd name="T74" fmla="*/ 61 w 1282"/>
                <a:gd name="T75" fmla="*/ 142 h 681"/>
                <a:gd name="T76" fmla="*/ 66 w 1282"/>
                <a:gd name="T77" fmla="*/ 139 h 681"/>
                <a:gd name="T78" fmla="*/ 70 w 1282"/>
                <a:gd name="T79" fmla="*/ 142 h 681"/>
                <a:gd name="T80" fmla="*/ 82 w 1282"/>
                <a:gd name="T81" fmla="*/ 165 h 681"/>
                <a:gd name="T82" fmla="*/ 535 w 1282"/>
                <a:gd name="T83" fmla="*/ 414 h 681"/>
                <a:gd name="T84" fmla="*/ 647 w 1282"/>
                <a:gd name="T85" fmla="*/ 398 h 681"/>
                <a:gd name="T86" fmla="*/ 651 w 1282"/>
                <a:gd name="T87" fmla="*/ 399 h 681"/>
                <a:gd name="T88" fmla="*/ 654 w 1282"/>
                <a:gd name="T89" fmla="*/ 403 h 681"/>
                <a:gd name="T90" fmla="*/ 970 w 1282"/>
                <a:gd name="T91" fmla="*/ 666 h 681"/>
                <a:gd name="T92" fmla="*/ 1263 w 1282"/>
                <a:gd name="T93" fmla="*/ 348 h 681"/>
                <a:gd name="T94" fmla="*/ 1030 w 1282"/>
                <a:gd name="T95" fmla="*/ 63 h 681"/>
                <a:gd name="T96" fmla="*/ 1028 w 1282"/>
                <a:gd name="T97" fmla="*/ 62 h 681"/>
                <a:gd name="T98" fmla="*/ 1009 w 1282"/>
                <a:gd name="T99" fmla="*/ 58 h 681"/>
                <a:gd name="T100" fmla="*/ 759 w 1282"/>
                <a:gd name="T101" fmla="*/ 317 h 681"/>
                <a:gd name="T102" fmla="*/ 647 w 1282"/>
                <a:gd name="T103" fmla="*/ 362 h 681"/>
                <a:gd name="T104" fmla="*/ 644 w 1282"/>
                <a:gd name="T105" fmla="*/ 363 h 681"/>
                <a:gd name="T106" fmla="*/ 644 w 1282"/>
                <a:gd name="T107" fmla="*/ 363 h 681"/>
                <a:gd name="T108" fmla="*/ 521 w 1282"/>
                <a:gd name="T109" fmla="*/ 381 h 681"/>
                <a:gd name="T110" fmla="*/ 263 w 1282"/>
                <a:gd name="T111" fmla="*/ 325 h 681"/>
                <a:gd name="T112" fmla="*/ 76 w 1282"/>
                <a:gd name="T113" fmla="*/ 139 h 681"/>
                <a:gd name="T114" fmla="*/ 75 w 1282"/>
                <a:gd name="T115" fmla="*/ 134 h 681"/>
                <a:gd name="T116" fmla="*/ 82 w 1282"/>
                <a:gd name="T117" fmla="*/ 132 h 681"/>
                <a:gd name="T118" fmla="*/ 133 w 1282"/>
                <a:gd name="T119" fmla="*/ 12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2" h="681">
                  <a:moveTo>
                    <a:pt x="6" y="0"/>
                  </a:moveTo>
                  <a:cubicBezTo>
                    <a:pt x="7" y="0"/>
                    <a:pt x="9" y="0"/>
                    <a:pt x="10" y="1"/>
                  </a:cubicBezTo>
                  <a:cubicBezTo>
                    <a:pt x="146" y="129"/>
                    <a:pt x="146" y="129"/>
                    <a:pt x="146" y="129"/>
                  </a:cubicBezTo>
                  <a:cubicBezTo>
                    <a:pt x="148" y="130"/>
                    <a:pt x="149" y="133"/>
                    <a:pt x="148" y="135"/>
                  </a:cubicBezTo>
                  <a:cubicBezTo>
                    <a:pt x="147" y="137"/>
                    <a:pt x="145" y="139"/>
                    <a:pt x="143" y="139"/>
                  </a:cubicBezTo>
                  <a:cubicBezTo>
                    <a:pt x="90" y="142"/>
                    <a:pt x="90" y="142"/>
                    <a:pt x="90" y="142"/>
                  </a:cubicBezTo>
                  <a:cubicBezTo>
                    <a:pt x="175" y="290"/>
                    <a:pt x="339" y="377"/>
                    <a:pt x="521" y="369"/>
                  </a:cubicBezTo>
                  <a:cubicBezTo>
                    <a:pt x="561" y="368"/>
                    <a:pt x="601" y="362"/>
                    <a:pt x="641" y="351"/>
                  </a:cubicBezTo>
                  <a:cubicBezTo>
                    <a:pt x="641" y="351"/>
                    <a:pt x="642" y="351"/>
                    <a:pt x="643" y="350"/>
                  </a:cubicBezTo>
                  <a:cubicBezTo>
                    <a:pt x="643" y="350"/>
                    <a:pt x="643" y="350"/>
                    <a:pt x="643" y="350"/>
                  </a:cubicBezTo>
                  <a:cubicBezTo>
                    <a:pt x="643" y="350"/>
                    <a:pt x="644" y="350"/>
                    <a:pt x="645" y="350"/>
                  </a:cubicBezTo>
                  <a:cubicBezTo>
                    <a:pt x="645" y="350"/>
                    <a:pt x="645" y="350"/>
                    <a:pt x="645" y="350"/>
                  </a:cubicBezTo>
                  <a:cubicBezTo>
                    <a:pt x="645" y="350"/>
                    <a:pt x="646" y="350"/>
                    <a:pt x="646" y="350"/>
                  </a:cubicBezTo>
                  <a:cubicBezTo>
                    <a:pt x="679" y="341"/>
                    <a:pt x="714" y="327"/>
                    <a:pt x="753" y="307"/>
                  </a:cubicBezTo>
                  <a:cubicBezTo>
                    <a:pt x="863" y="250"/>
                    <a:pt x="951" y="159"/>
                    <a:pt x="1000" y="49"/>
                  </a:cubicBezTo>
                  <a:cubicBezTo>
                    <a:pt x="1001" y="47"/>
                    <a:pt x="1003" y="46"/>
                    <a:pt x="1006" y="46"/>
                  </a:cubicBezTo>
                  <a:cubicBezTo>
                    <a:pt x="1006" y="46"/>
                    <a:pt x="1007" y="46"/>
                    <a:pt x="1007" y="46"/>
                  </a:cubicBezTo>
                  <a:cubicBezTo>
                    <a:pt x="1015" y="47"/>
                    <a:pt x="1024" y="49"/>
                    <a:pt x="1032" y="51"/>
                  </a:cubicBezTo>
                  <a:cubicBezTo>
                    <a:pt x="1033" y="51"/>
                    <a:pt x="1033" y="51"/>
                    <a:pt x="1034" y="51"/>
                  </a:cubicBezTo>
                  <a:cubicBezTo>
                    <a:pt x="1170" y="85"/>
                    <a:pt x="1269" y="207"/>
                    <a:pt x="1275" y="347"/>
                  </a:cubicBezTo>
                  <a:cubicBezTo>
                    <a:pt x="1282" y="522"/>
                    <a:pt x="1146" y="671"/>
                    <a:pt x="970" y="678"/>
                  </a:cubicBezTo>
                  <a:cubicBezTo>
                    <a:pt x="891" y="681"/>
                    <a:pt x="814" y="655"/>
                    <a:pt x="753" y="604"/>
                  </a:cubicBezTo>
                  <a:cubicBezTo>
                    <a:pt x="694" y="555"/>
                    <a:pt x="655" y="486"/>
                    <a:pt x="643" y="411"/>
                  </a:cubicBezTo>
                  <a:cubicBezTo>
                    <a:pt x="608" y="420"/>
                    <a:pt x="572" y="425"/>
                    <a:pt x="535" y="426"/>
                  </a:cubicBezTo>
                  <a:cubicBezTo>
                    <a:pt x="440" y="430"/>
                    <a:pt x="347" y="409"/>
                    <a:pt x="266" y="366"/>
                  </a:cubicBezTo>
                  <a:cubicBezTo>
                    <a:pt x="182" y="320"/>
                    <a:pt x="116" y="253"/>
                    <a:pt x="73" y="170"/>
                  </a:cubicBezTo>
                  <a:cubicBezTo>
                    <a:pt x="71" y="166"/>
                    <a:pt x="69" y="163"/>
                    <a:pt x="68" y="161"/>
                  </a:cubicBezTo>
                  <a:cubicBezTo>
                    <a:pt x="67" y="159"/>
                    <a:pt x="66" y="157"/>
                    <a:pt x="64" y="155"/>
                  </a:cubicBezTo>
                  <a:cubicBezTo>
                    <a:pt x="33" y="195"/>
                    <a:pt x="33" y="195"/>
                    <a:pt x="33" y="195"/>
                  </a:cubicBezTo>
                  <a:cubicBezTo>
                    <a:pt x="32" y="196"/>
                    <a:pt x="29" y="197"/>
                    <a:pt x="27" y="197"/>
                  </a:cubicBezTo>
                  <a:cubicBezTo>
                    <a:pt x="25" y="196"/>
                    <a:pt x="23" y="194"/>
                    <a:pt x="23" y="192"/>
                  </a:cubicBezTo>
                  <a:cubicBezTo>
                    <a:pt x="0" y="6"/>
                    <a:pt x="0" y="6"/>
                    <a:pt x="0" y="6"/>
                  </a:cubicBezTo>
                  <a:cubicBezTo>
                    <a:pt x="0" y="4"/>
                    <a:pt x="1" y="1"/>
                    <a:pt x="3" y="0"/>
                  </a:cubicBezTo>
                  <a:cubicBezTo>
                    <a:pt x="4" y="0"/>
                    <a:pt x="5" y="0"/>
                    <a:pt x="6" y="0"/>
                  </a:cubicBezTo>
                  <a:close/>
                  <a:moveTo>
                    <a:pt x="133" y="129"/>
                  </a:moveTo>
                  <a:cubicBezTo>
                    <a:pt x="14" y="21"/>
                    <a:pt x="14" y="21"/>
                    <a:pt x="14" y="21"/>
                  </a:cubicBezTo>
                  <a:cubicBezTo>
                    <a:pt x="32" y="181"/>
                    <a:pt x="32" y="181"/>
                    <a:pt x="32" y="181"/>
                  </a:cubicBezTo>
                  <a:cubicBezTo>
                    <a:pt x="61" y="142"/>
                    <a:pt x="61" y="142"/>
                    <a:pt x="61" y="142"/>
                  </a:cubicBezTo>
                  <a:cubicBezTo>
                    <a:pt x="63" y="140"/>
                    <a:pt x="64" y="138"/>
                    <a:pt x="66" y="139"/>
                  </a:cubicBezTo>
                  <a:cubicBezTo>
                    <a:pt x="69" y="139"/>
                    <a:pt x="69" y="140"/>
                    <a:pt x="70" y="142"/>
                  </a:cubicBezTo>
                  <a:cubicBezTo>
                    <a:pt x="72" y="148"/>
                    <a:pt x="79" y="160"/>
                    <a:pt x="82" y="165"/>
                  </a:cubicBezTo>
                  <a:cubicBezTo>
                    <a:pt x="164" y="327"/>
                    <a:pt x="340" y="423"/>
                    <a:pt x="535" y="414"/>
                  </a:cubicBezTo>
                  <a:cubicBezTo>
                    <a:pt x="572" y="413"/>
                    <a:pt x="610" y="407"/>
                    <a:pt x="647" y="398"/>
                  </a:cubicBezTo>
                  <a:cubicBezTo>
                    <a:pt x="648" y="398"/>
                    <a:pt x="650" y="398"/>
                    <a:pt x="651" y="399"/>
                  </a:cubicBezTo>
                  <a:cubicBezTo>
                    <a:pt x="653" y="400"/>
                    <a:pt x="654" y="401"/>
                    <a:pt x="654" y="403"/>
                  </a:cubicBezTo>
                  <a:cubicBezTo>
                    <a:pt x="676" y="560"/>
                    <a:pt x="812" y="673"/>
                    <a:pt x="970" y="666"/>
                  </a:cubicBezTo>
                  <a:cubicBezTo>
                    <a:pt x="1139" y="659"/>
                    <a:pt x="1270" y="516"/>
                    <a:pt x="1263" y="348"/>
                  </a:cubicBezTo>
                  <a:cubicBezTo>
                    <a:pt x="1257" y="212"/>
                    <a:pt x="1161" y="95"/>
                    <a:pt x="1030" y="63"/>
                  </a:cubicBezTo>
                  <a:cubicBezTo>
                    <a:pt x="1029" y="63"/>
                    <a:pt x="1029" y="62"/>
                    <a:pt x="1028" y="62"/>
                  </a:cubicBezTo>
                  <a:cubicBezTo>
                    <a:pt x="1022" y="61"/>
                    <a:pt x="1015" y="59"/>
                    <a:pt x="1009" y="58"/>
                  </a:cubicBezTo>
                  <a:cubicBezTo>
                    <a:pt x="959" y="169"/>
                    <a:pt x="870" y="260"/>
                    <a:pt x="759" y="317"/>
                  </a:cubicBezTo>
                  <a:cubicBezTo>
                    <a:pt x="718" y="338"/>
                    <a:pt x="681" y="353"/>
                    <a:pt x="647" y="362"/>
                  </a:cubicBezTo>
                  <a:cubicBezTo>
                    <a:pt x="646" y="363"/>
                    <a:pt x="645" y="363"/>
                    <a:pt x="644" y="363"/>
                  </a:cubicBezTo>
                  <a:cubicBezTo>
                    <a:pt x="644" y="363"/>
                    <a:pt x="644" y="363"/>
                    <a:pt x="644" y="363"/>
                  </a:cubicBezTo>
                  <a:cubicBezTo>
                    <a:pt x="603" y="373"/>
                    <a:pt x="562" y="380"/>
                    <a:pt x="521" y="381"/>
                  </a:cubicBezTo>
                  <a:cubicBezTo>
                    <a:pt x="429" y="385"/>
                    <a:pt x="340" y="366"/>
                    <a:pt x="263" y="325"/>
                  </a:cubicBezTo>
                  <a:cubicBezTo>
                    <a:pt x="183" y="283"/>
                    <a:pt x="119" y="218"/>
                    <a:pt x="76" y="139"/>
                  </a:cubicBezTo>
                  <a:cubicBezTo>
                    <a:pt x="75" y="137"/>
                    <a:pt x="74" y="136"/>
                    <a:pt x="75" y="134"/>
                  </a:cubicBezTo>
                  <a:cubicBezTo>
                    <a:pt x="76" y="132"/>
                    <a:pt x="79" y="132"/>
                    <a:pt x="82" y="132"/>
                  </a:cubicBezTo>
                  <a:lnTo>
                    <a:pt x="133" y="129"/>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5" name="Freeform 22"/>
            <p:cNvSpPr/>
            <p:nvPr>
              <p:custDataLst>
                <p:tags r:id="rId24"/>
              </p:custDataLst>
            </p:nvPr>
          </p:nvSpPr>
          <p:spPr bwMode="auto">
            <a:xfrm>
              <a:off x="4507788" y="2755188"/>
              <a:ext cx="1314553" cy="2486077"/>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999"/>
                    <a:pt x="627" y="999"/>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cubicBezTo>
                    <a:pt x="672" y="0"/>
                    <a:pt x="672" y="0"/>
                    <a:pt x="672" y="0"/>
                  </a:cubicBezTo>
                </a:path>
              </a:pathLst>
            </a:custGeom>
            <a:solidFill>
              <a:srgbClr val="42556C"/>
            </a:solidFill>
            <a:ln w="9525">
              <a:gradFill>
                <a:gsLst>
                  <a:gs pos="50000">
                    <a:schemeClr val="accent1"/>
                  </a:gs>
                  <a:gs pos="0">
                    <a:schemeClr val="accent1">
                      <a:lumMod val="25000"/>
                      <a:lumOff val="75000"/>
                    </a:schemeClr>
                  </a:gs>
                  <a:gs pos="100000">
                    <a:schemeClr val="accent1">
                      <a:lumMod val="85000"/>
                    </a:schemeClr>
                  </a:gs>
                </a:gsLst>
                <a:lin ang="5400000" scaled="0"/>
              </a:gra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6" name="Freeform 23"/>
            <p:cNvSpPr>
              <a:spLocks noEditPoints="1"/>
            </p:cNvSpPr>
            <p:nvPr>
              <p:custDataLst>
                <p:tags r:id="rId25"/>
              </p:custDataLst>
            </p:nvPr>
          </p:nvSpPr>
          <p:spPr bwMode="auto">
            <a:xfrm>
              <a:off x="4502001" y="2743614"/>
              <a:ext cx="1331915" cy="2509226"/>
            </a:xfrm>
            <a:custGeom>
              <a:avLst/>
              <a:gdLst>
                <a:gd name="T0" fmla="*/ 681 w 681"/>
                <a:gd name="T1" fmla="*/ 6 h 1283"/>
                <a:gd name="T2" fmla="*/ 680 w 681"/>
                <a:gd name="T3" fmla="*/ 10 h 1283"/>
                <a:gd name="T4" fmla="*/ 552 w 681"/>
                <a:gd name="T5" fmla="*/ 146 h 1283"/>
                <a:gd name="T6" fmla="*/ 546 w 681"/>
                <a:gd name="T7" fmla="*/ 148 h 1283"/>
                <a:gd name="T8" fmla="*/ 542 w 681"/>
                <a:gd name="T9" fmla="*/ 143 h 1283"/>
                <a:gd name="T10" fmla="*/ 539 w 681"/>
                <a:gd name="T11" fmla="*/ 90 h 1283"/>
                <a:gd name="T12" fmla="*/ 312 w 681"/>
                <a:gd name="T13" fmla="*/ 521 h 1283"/>
                <a:gd name="T14" fmla="*/ 330 w 681"/>
                <a:gd name="T15" fmla="*/ 641 h 1283"/>
                <a:gd name="T16" fmla="*/ 331 w 681"/>
                <a:gd name="T17" fmla="*/ 643 h 1283"/>
                <a:gd name="T18" fmla="*/ 331 w 681"/>
                <a:gd name="T19" fmla="*/ 643 h 1283"/>
                <a:gd name="T20" fmla="*/ 331 w 681"/>
                <a:gd name="T21" fmla="*/ 645 h 1283"/>
                <a:gd name="T22" fmla="*/ 331 w 681"/>
                <a:gd name="T23" fmla="*/ 645 h 1283"/>
                <a:gd name="T24" fmla="*/ 331 w 681"/>
                <a:gd name="T25" fmla="*/ 646 h 1283"/>
                <a:gd name="T26" fmla="*/ 375 w 681"/>
                <a:gd name="T27" fmla="*/ 753 h 1283"/>
                <a:gd name="T28" fmla="*/ 632 w 681"/>
                <a:gd name="T29" fmla="*/ 1000 h 1283"/>
                <a:gd name="T30" fmla="*/ 636 w 681"/>
                <a:gd name="T31" fmla="*/ 1006 h 1283"/>
                <a:gd name="T32" fmla="*/ 636 w 681"/>
                <a:gd name="T33" fmla="*/ 1007 h 1283"/>
                <a:gd name="T34" fmla="*/ 631 w 681"/>
                <a:gd name="T35" fmla="*/ 1032 h 1283"/>
                <a:gd name="T36" fmla="*/ 630 w 681"/>
                <a:gd name="T37" fmla="*/ 1034 h 1283"/>
                <a:gd name="T38" fmla="*/ 335 w 681"/>
                <a:gd name="T39" fmla="*/ 1275 h 1283"/>
                <a:gd name="T40" fmla="*/ 4 w 681"/>
                <a:gd name="T41" fmla="*/ 971 h 1283"/>
                <a:gd name="T42" fmla="*/ 78 w 681"/>
                <a:gd name="T43" fmla="*/ 753 h 1283"/>
                <a:gd name="T44" fmla="*/ 270 w 681"/>
                <a:gd name="T45" fmla="*/ 644 h 1283"/>
                <a:gd name="T46" fmla="*/ 255 w 681"/>
                <a:gd name="T47" fmla="*/ 536 h 1283"/>
                <a:gd name="T48" fmla="*/ 315 w 681"/>
                <a:gd name="T49" fmla="*/ 266 h 1283"/>
                <a:gd name="T50" fmla="*/ 510 w 681"/>
                <a:gd name="T51" fmla="*/ 73 h 1283"/>
                <a:gd name="T52" fmla="*/ 520 w 681"/>
                <a:gd name="T53" fmla="*/ 68 h 1283"/>
                <a:gd name="T54" fmla="*/ 525 w 681"/>
                <a:gd name="T55" fmla="*/ 65 h 1283"/>
                <a:gd name="T56" fmla="*/ 486 w 681"/>
                <a:gd name="T57" fmla="*/ 33 h 1283"/>
                <a:gd name="T58" fmla="*/ 484 w 681"/>
                <a:gd name="T59" fmla="*/ 27 h 1283"/>
                <a:gd name="T60" fmla="*/ 489 w 681"/>
                <a:gd name="T61" fmla="*/ 23 h 1283"/>
                <a:gd name="T62" fmla="*/ 674 w 681"/>
                <a:gd name="T63" fmla="*/ 0 h 1283"/>
                <a:gd name="T64" fmla="*/ 680 w 681"/>
                <a:gd name="T65" fmla="*/ 3 h 1283"/>
                <a:gd name="T66" fmla="*/ 681 w 681"/>
                <a:gd name="T67" fmla="*/ 6 h 1283"/>
                <a:gd name="T68" fmla="*/ 551 w 681"/>
                <a:gd name="T69" fmla="*/ 133 h 1283"/>
                <a:gd name="T70" fmla="*/ 659 w 681"/>
                <a:gd name="T71" fmla="*/ 14 h 1283"/>
                <a:gd name="T72" fmla="*/ 500 w 681"/>
                <a:gd name="T73" fmla="*/ 32 h 1283"/>
                <a:gd name="T74" fmla="*/ 539 w 681"/>
                <a:gd name="T75" fmla="*/ 61 h 1283"/>
                <a:gd name="T76" fmla="*/ 542 w 681"/>
                <a:gd name="T77" fmla="*/ 67 h 1283"/>
                <a:gd name="T78" fmla="*/ 539 w 681"/>
                <a:gd name="T79" fmla="*/ 70 h 1283"/>
                <a:gd name="T80" fmla="*/ 516 w 681"/>
                <a:gd name="T81" fmla="*/ 82 h 1283"/>
                <a:gd name="T82" fmla="*/ 267 w 681"/>
                <a:gd name="T83" fmla="*/ 535 h 1283"/>
                <a:gd name="T84" fmla="*/ 283 w 681"/>
                <a:gd name="T85" fmla="*/ 647 h 1283"/>
                <a:gd name="T86" fmla="*/ 283 w 681"/>
                <a:gd name="T87" fmla="*/ 652 h 1283"/>
                <a:gd name="T88" fmla="*/ 278 w 681"/>
                <a:gd name="T89" fmla="*/ 654 h 1283"/>
                <a:gd name="T90" fmla="*/ 16 w 681"/>
                <a:gd name="T91" fmla="*/ 970 h 1283"/>
                <a:gd name="T92" fmla="*/ 334 w 681"/>
                <a:gd name="T93" fmla="*/ 1263 h 1283"/>
                <a:gd name="T94" fmla="*/ 619 w 681"/>
                <a:gd name="T95" fmla="*/ 1030 h 1283"/>
                <a:gd name="T96" fmla="*/ 620 w 681"/>
                <a:gd name="T97" fmla="*/ 1028 h 1283"/>
                <a:gd name="T98" fmla="*/ 623 w 681"/>
                <a:gd name="T99" fmla="*/ 1009 h 1283"/>
                <a:gd name="T100" fmla="*/ 364 w 681"/>
                <a:gd name="T101" fmla="*/ 759 h 1283"/>
                <a:gd name="T102" fmla="*/ 319 w 681"/>
                <a:gd name="T103" fmla="*/ 648 h 1283"/>
                <a:gd name="T104" fmla="*/ 319 w 681"/>
                <a:gd name="T105" fmla="*/ 644 h 1283"/>
                <a:gd name="T106" fmla="*/ 319 w 681"/>
                <a:gd name="T107" fmla="*/ 644 h 1283"/>
                <a:gd name="T108" fmla="*/ 300 w 681"/>
                <a:gd name="T109" fmla="*/ 521 h 1283"/>
                <a:gd name="T110" fmla="*/ 356 w 681"/>
                <a:gd name="T111" fmla="*/ 263 h 1283"/>
                <a:gd name="T112" fmla="*/ 542 w 681"/>
                <a:gd name="T113" fmla="*/ 76 h 1283"/>
                <a:gd name="T114" fmla="*/ 547 w 681"/>
                <a:gd name="T115" fmla="*/ 75 h 1283"/>
                <a:gd name="T116" fmla="*/ 549 w 681"/>
                <a:gd name="T117" fmla="*/ 82 h 1283"/>
                <a:gd name="T118" fmla="*/ 551 w 681"/>
                <a:gd name="T119" fmla="*/ 133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1" h="1283">
                  <a:moveTo>
                    <a:pt x="681" y="6"/>
                  </a:moveTo>
                  <a:cubicBezTo>
                    <a:pt x="681" y="7"/>
                    <a:pt x="681" y="9"/>
                    <a:pt x="680" y="10"/>
                  </a:cubicBezTo>
                  <a:cubicBezTo>
                    <a:pt x="552" y="146"/>
                    <a:pt x="552" y="146"/>
                    <a:pt x="552" y="146"/>
                  </a:cubicBezTo>
                  <a:cubicBezTo>
                    <a:pt x="551" y="148"/>
                    <a:pt x="548" y="149"/>
                    <a:pt x="546" y="148"/>
                  </a:cubicBezTo>
                  <a:cubicBezTo>
                    <a:pt x="543" y="147"/>
                    <a:pt x="542" y="145"/>
                    <a:pt x="542" y="143"/>
                  </a:cubicBezTo>
                  <a:cubicBezTo>
                    <a:pt x="539" y="90"/>
                    <a:pt x="539" y="90"/>
                    <a:pt x="539" y="90"/>
                  </a:cubicBezTo>
                  <a:cubicBezTo>
                    <a:pt x="391" y="175"/>
                    <a:pt x="304" y="339"/>
                    <a:pt x="312" y="521"/>
                  </a:cubicBezTo>
                  <a:cubicBezTo>
                    <a:pt x="313" y="561"/>
                    <a:pt x="320" y="601"/>
                    <a:pt x="330" y="641"/>
                  </a:cubicBezTo>
                  <a:cubicBezTo>
                    <a:pt x="331" y="642"/>
                    <a:pt x="331" y="642"/>
                    <a:pt x="331" y="643"/>
                  </a:cubicBezTo>
                  <a:cubicBezTo>
                    <a:pt x="331" y="643"/>
                    <a:pt x="331" y="643"/>
                    <a:pt x="331" y="643"/>
                  </a:cubicBezTo>
                  <a:cubicBezTo>
                    <a:pt x="331" y="644"/>
                    <a:pt x="331" y="644"/>
                    <a:pt x="331" y="645"/>
                  </a:cubicBezTo>
                  <a:cubicBezTo>
                    <a:pt x="331" y="645"/>
                    <a:pt x="331" y="645"/>
                    <a:pt x="331" y="645"/>
                  </a:cubicBezTo>
                  <a:cubicBezTo>
                    <a:pt x="332" y="646"/>
                    <a:pt x="331" y="646"/>
                    <a:pt x="331" y="646"/>
                  </a:cubicBezTo>
                  <a:cubicBezTo>
                    <a:pt x="340" y="679"/>
                    <a:pt x="355" y="714"/>
                    <a:pt x="375" y="753"/>
                  </a:cubicBezTo>
                  <a:cubicBezTo>
                    <a:pt x="431" y="864"/>
                    <a:pt x="523" y="951"/>
                    <a:pt x="632" y="1000"/>
                  </a:cubicBezTo>
                  <a:cubicBezTo>
                    <a:pt x="635" y="1001"/>
                    <a:pt x="636" y="1003"/>
                    <a:pt x="636" y="1006"/>
                  </a:cubicBezTo>
                  <a:cubicBezTo>
                    <a:pt x="636" y="1006"/>
                    <a:pt x="636" y="1007"/>
                    <a:pt x="636" y="1007"/>
                  </a:cubicBezTo>
                  <a:cubicBezTo>
                    <a:pt x="635" y="1015"/>
                    <a:pt x="633" y="1024"/>
                    <a:pt x="631" y="1032"/>
                  </a:cubicBezTo>
                  <a:cubicBezTo>
                    <a:pt x="631" y="1033"/>
                    <a:pt x="631" y="1033"/>
                    <a:pt x="630" y="1034"/>
                  </a:cubicBezTo>
                  <a:cubicBezTo>
                    <a:pt x="597" y="1170"/>
                    <a:pt x="475" y="1269"/>
                    <a:pt x="335" y="1275"/>
                  </a:cubicBezTo>
                  <a:cubicBezTo>
                    <a:pt x="160" y="1283"/>
                    <a:pt x="11" y="1146"/>
                    <a:pt x="4" y="971"/>
                  </a:cubicBezTo>
                  <a:cubicBezTo>
                    <a:pt x="0" y="892"/>
                    <a:pt x="27" y="814"/>
                    <a:pt x="78" y="753"/>
                  </a:cubicBezTo>
                  <a:cubicBezTo>
                    <a:pt x="127" y="695"/>
                    <a:pt x="195" y="656"/>
                    <a:pt x="270" y="644"/>
                  </a:cubicBezTo>
                  <a:cubicBezTo>
                    <a:pt x="262" y="608"/>
                    <a:pt x="256" y="572"/>
                    <a:pt x="255" y="536"/>
                  </a:cubicBezTo>
                  <a:cubicBezTo>
                    <a:pt x="251" y="440"/>
                    <a:pt x="272" y="347"/>
                    <a:pt x="315" y="266"/>
                  </a:cubicBezTo>
                  <a:cubicBezTo>
                    <a:pt x="360" y="182"/>
                    <a:pt x="428" y="116"/>
                    <a:pt x="510" y="73"/>
                  </a:cubicBezTo>
                  <a:cubicBezTo>
                    <a:pt x="515" y="71"/>
                    <a:pt x="517" y="69"/>
                    <a:pt x="520" y="68"/>
                  </a:cubicBezTo>
                  <a:cubicBezTo>
                    <a:pt x="522" y="67"/>
                    <a:pt x="523" y="66"/>
                    <a:pt x="525" y="65"/>
                  </a:cubicBezTo>
                  <a:cubicBezTo>
                    <a:pt x="486" y="33"/>
                    <a:pt x="486" y="33"/>
                    <a:pt x="486" y="33"/>
                  </a:cubicBezTo>
                  <a:cubicBezTo>
                    <a:pt x="484" y="32"/>
                    <a:pt x="484" y="29"/>
                    <a:pt x="484" y="27"/>
                  </a:cubicBezTo>
                  <a:cubicBezTo>
                    <a:pt x="485" y="25"/>
                    <a:pt x="487" y="23"/>
                    <a:pt x="489" y="23"/>
                  </a:cubicBezTo>
                  <a:cubicBezTo>
                    <a:pt x="674" y="0"/>
                    <a:pt x="674" y="0"/>
                    <a:pt x="674" y="0"/>
                  </a:cubicBezTo>
                  <a:cubicBezTo>
                    <a:pt x="677" y="0"/>
                    <a:pt x="679" y="1"/>
                    <a:pt x="680" y="3"/>
                  </a:cubicBezTo>
                  <a:cubicBezTo>
                    <a:pt x="681" y="4"/>
                    <a:pt x="681" y="5"/>
                    <a:pt x="681" y="6"/>
                  </a:cubicBezTo>
                  <a:close/>
                  <a:moveTo>
                    <a:pt x="551" y="133"/>
                  </a:moveTo>
                  <a:cubicBezTo>
                    <a:pt x="659" y="14"/>
                    <a:pt x="659" y="14"/>
                    <a:pt x="659" y="14"/>
                  </a:cubicBezTo>
                  <a:cubicBezTo>
                    <a:pt x="500" y="32"/>
                    <a:pt x="500" y="32"/>
                    <a:pt x="500" y="32"/>
                  </a:cubicBezTo>
                  <a:cubicBezTo>
                    <a:pt x="539" y="61"/>
                    <a:pt x="539" y="61"/>
                    <a:pt x="539" y="61"/>
                  </a:cubicBezTo>
                  <a:cubicBezTo>
                    <a:pt x="541" y="63"/>
                    <a:pt x="543" y="64"/>
                    <a:pt x="542" y="67"/>
                  </a:cubicBezTo>
                  <a:cubicBezTo>
                    <a:pt x="542" y="69"/>
                    <a:pt x="541" y="69"/>
                    <a:pt x="539" y="70"/>
                  </a:cubicBezTo>
                  <a:cubicBezTo>
                    <a:pt x="533" y="72"/>
                    <a:pt x="521" y="79"/>
                    <a:pt x="516" y="82"/>
                  </a:cubicBezTo>
                  <a:cubicBezTo>
                    <a:pt x="354" y="165"/>
                    <a:pt x="259" y="340"/>
                    <a:pt x="267" y="535"/>
                  </a:cubicBezTo>
                  <a:cubicBezTo>
                    <a:pt x="268" y="573"/>
                    <a:pt x="274" y="610"/>
                    <a:pt x="283" y="647"/>
                  </a:cubicBezTo>
                  <a:cubicBezTo>
                    <a:pt x="284" y="649"/>
                    <a:pt x="284" y="650"/>
                    <a:pt x="283" y="652"/>
                  </a:cubicBezTo>
                  <a:cubicBezTo>
                    <a:pt x="282" y="653"/>
                    <a:pt x="280" y="654"/>
                    <a:pt x="278" y="654"/>
                  </a:cubicBezTo>
                  <a:cubicBezTo>
                    <a:pt x="122" y="676"/>
                    <a:pt x="9" y="812"/>
                    <a:pt x="16" y="970"/>
                  </a:cubicBezTo>
                  <a:cubicBezTo>
                    <a:pt x="23" y="1139"/>
                    <a:pt x="166" y="1271"/>
                    <a:pt x="334" y="1263"/>
                  </a:cubicBezTo>
                  <a:cubicBezTo>
                    <a:pt x="470" y="1258"/>
                    <a:pt x="587" y="1161"/>
                    <a:pt x="619" y="1030"/>
                  </a:cubicBezTo>
                  <a:cubicBezTo>
                    <a:pt x="619" y="1029"/>
                    <a:pt x="619" y="1029"/>
                    <a:pt x="620" y="1028"/>
                  </a:cubicBezTo>
                  <a:cubicBezTo>
                    <a:pt x="621" y="1022"/>
                    <a:pt x="622" y="1015"/>
                    <a:pt x="623" y="1009"/>
                  </a:cubicBezTo>
                  <a:cubicBezTo>
                    <a:pt x="513" y="959"/>
                    <a:pt x="421" y="870"/>
                    <a:pt x="364" y="759"/>
                  </a:cubicBezTo>
                  <a:cubicBezTo>
                    <a:pt x="343" y="718"/>
                    <a:pt x="328" y="682"/>
                    <a:pt x="319" y="648"/>
                  </a:cubicBezTo>
                  <a:cubicBezTo>
                    <a:pt x="319" y="647"/>
                    <a:pt x="319" y="645"/>
                    <a:pt x="319" y="644"/>
                  </a:cubicBezTo>
                  <a:cubicBezTo>
                    <a:pt x="319" y="644"/>
                    <a:pt x="319" y="644"/>
                    <a:pt x="319" y="644"/>
                  </a:cubicBezTo>
                  <a:cubicBezTo>
                    <a:pt x="308" y="604"/>
                    <a:pt x="302" y="562"/>
                    <a:pt x="300" y="521"/>
                  </a:cubicBezTo>
                  <a:cubicBezTo>
                    <a:pt x="296" y="430"/>
                    <a:pt x="315" y="340"/>
                    <a:pt x="356" y="263"/>
                  </a:cubicBezTo>
                  <a:cubicBezTo>
                    <a:pt x="398" y="183"/>
                    <a:pt x="463" y="119"/>
                    <a:pt x="542" y="76"/>
                  </a:cubicBezTo>
                  <a:cubicBezTo>
                    <a:pt x="544" y="75"/>
                    <a:pt x="545" y="74"/>
                    <a:pt x="547" y="75"/>
                  </a:cubicBezTo>
                  <a:cubicBezTo>
                    <a:pt x="549" y="76"/>
                    <a:pt x="549" y="80"/>
                    <a:pt x="549" y="82"/>
                  </a:cubicBezTo>
                  <a:lnTo>
                    <a:pt x="551" y="133"/>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7" name="AutoShape 123"/>
            <p:cNvSpPr>
              <a:spLocks noChangeAspect="1"/>
            </p:cNvSpPr>
            <p:nvPr>
              <p:custDataLst>
                <p:tags r:id="rId26"/>
              </p:custDataLst>
            </p:nvPr>
          </p:nvSpPr>
          <p:spPr bwMode="auto">
            <a:xfrm>
              <a:off x="5925923" y="3302065"/>
              <a:ext cx="384799" cy="423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a:effec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endParaRPr lang="es-ES" sz="3600" dirty="0">
                <a:effectLst>
                  <a:outerShdw blurRad="38100" dist="38100" dir="2700000" algn="tl">
                    <a:srgbClr val="000000"/>
                  </a:outerShdw>
                </a:effectLst>
                <a:cs typeface="+mn-ea"/>
                <a:sym typeface="+mn-lt"/>
              </a:endParaRPr>
            </a:p>
          </p:txBody>
        </p:sp>
        <p:sp>
          <p:nvSpPr>
            <p:cNvPr id="49" name="Freeform 237"/>
            <p:cNvSpPr>
              <a:spLocks noChangeAspect="1" noChangeArrowheads="1"/>
            </p:cNvSpPr>
            <p:nvPr>
              <p:custDataLst>
                <p:tags r:id="rId27"/>
              </p:custDataLst>
            </p:nvPr>
          </p:nvSpPr>
          <p:spPr bwMode="auto">
            <a:xfrm>
              <a:off x="4844651" y="2240778"/>
              <a:ext cx="426117" cy="31303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a:effectLst/>
          </p:spPr>
          <p:txBody>
            <a:bodyPr wrap="none" lIns="121893" tIns="60946" rIns="121893" bIns="6094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050" dirty="0">
                <a:cs typeface="+mn-ea"/>
                <a:sym typeface="+mn-lt"/>
              </a:endParaRPr>
            </a:p>
          </p:txBody>
        </p:sp>
        <p:sp>
          <p:nvSpPr>
            <p:cNvPr id="50" name="Freeform 290"/>
            <p:cNvSpPr>
              <a:spLocks noChangeAspect="1" noChangeArrowheads="1"/>
            </p:cNvSpPr>
            <p:nvPr>
              <p:custDataLst>
                <p:tags r:id="rId28"/>
              </p:custDataLst>
            </p:nvPr>
          </p:nvSpPr>
          <p:spPr bwMode="auto">
            <a:xfrm>
              <a:off x="7029692" y="2245776"/>
              <a:ext cx="506529" cy="3923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a:effectLst/>
          </p:spPr>
          <p:txBody>
            <a:bodyPr wrap="none" lIns="182843" tIns="91422" rIns="182843" bIns="9142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sp>
          <p:nvSpPr>
            <p:cNvPr id="51" name="Freeform 417"/>
            <p:cNvSpPr>
              <a:spLocks noChangeAspect="1" noChangeArrowheads="1"/>
            </p:cNvSpPr>
            <p:nvPr>
              <p:custDataLst>
                <p:tags r:id="rId29"/>
              </p:custDataLst>
            </p:nvPr>
          </p:nvSpPr>
          <p:spPr bwMode="auto">
            <a:xfrm>
              <a:off x="7029692" y="4417164"/>
              <a:ext cx="437908" cy="438023"/>
            </a:xfrm>
            <a:custGeom>
              <a:avLst/>
              <a:gdLst>
                <a:gd name="T0" fmla="*/ 0 w 904"/>
                <a:gd name="T1" fmla="*/ 686 h 904"/>
                <a:gd name="T2" fmla="*/ 218 w 904"/>
                <a:gd name="T3" fmla="*/ 903 h 904"/>
                <a:gd name="T4" fmla="*/ 0 w 904"/>
                <a:gd name="T5" fmla="*/ 903 h 904"/>
                <a:gd name="T6" fmla="*/ 0 w 904"/>
                <a:gd name="T7" fmla="*/ 686 h 904"/>
                <a:gd name="T8" fmla="*/ 552 w 904"/>
                <a:gd name="T9" fmla="*/ 42 h 904"/>
                <a:gd name="T10" fmla="*/ 627 w 904"/>
                <a:gd name="T11" fmla="*/ 276 h 904"/>
                <a:gd name="T12" fmla="*/ 861 w 904"/>
                <a:gd name="T13" fmla="*/ 351 h 904"/>
                <a:gd name="T14" fmla="*/ 786 w 904"/>
                <a:gd name="T15" fmla="*/ 117 h 904"/>
                <a:gd name="T16" fmla="*/ 552 w 904"/>
                <a:gd name="T17" fmla="*/ 42 h 904"/>
                <a:gd name="T18" fmla="*/ 677 w 904"/>
                <a:gd name="T19" fmla="*/ 385 h 904"/>
                <a:gd name="T20" fmla="*/ 276 w 904"/>
                <a:gd name="T21" fmla="*/ 778 h 904"/>
                <a:gd name="T22" fmla="*/ 360 w 904"/>
                <a:gd name="T23" fmla="*/ 862 h 904"/>
                <a:gd name="T24" fmla="*/ 795 w 904"/>
                <a:gd name="T25" fmla="*/ 427 h 904"/>
                <a:gd name="T26" fmla="*/ 677 w 904"/>
                <a:gd name="T27" fmla="*/ 385 h 904"/>
                <a:gd name="T28" fmla="*/ 594 w 904"/>
                <a:gd name="T29" fmla="*/ 318 h 904"/>
                <a:gd name="T30" fmla="*/ 552 w 904"/>
                <a:gd name="T31" fmla="*/ 276 h 904"/>
                <a:gd name="T32" fmla="*/ 159 w 904"/>
                <a:gd name="T33" fmla="*/ 661 h 904"/>
                <a:gd name="T34" fmla="*/ 243 w 904"/>
                <a:gd name="T35" fmla="*/ 744 h 904"/>
                <a:gd name="T36" fmla="*/ 636 w 904"/>
                <a:gd name="T37" fmla="*/ 351 h 904"/>
                <a:gd name="T38" fmla="*/ 594 w 904"/>
                <a:gd name="T39" fmla="*/ 318 h 904"/>
                <a:gd name="T40" fmla="*/ 477 w 904"/>
                <a:gd name="T41" fmla="*/ 109 h 904"/>
                <a:gd name="T42" fmla="*/ 50 w 904"/>
                <a:gd name="T43" fmla="*/ 544 h 904"/>
                <a:gd name="T44" fmla="*/ 126 w 904"/>
                <a:gd name="T45" fmla="*/ 628 h 904"/>
                <a:gd name="T46" fmla="*/ 519 w 904"/>
                <a:gd name="T47" fmla="*/ 226 h 904"/>
                <a:gd name="T48" fmla="*/ 477 w 904"/>
                <a:gd name="T49" fmla="*/ 109 h 904"/>
                <a:gd name="T50" fmla="*/ 477 w 904"/>
                <a:gd name="T51" fmla="*/ 109 h 904"/>
                <a:gd name="T52" fmla="*/ 477 w 904"/>
                <a:gd name="T53" fmla="*/ 109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904">
                  <a:moveTo>
                    <a:pt x="0" y="686"/>
                  </a:moveTo>
                  <a:cubicBezTo>
                    <a:pt x="218" y="903"/>
                    <a:pt x="218" y="903"/>
                    <a:pt x="218" y="903"/>
                  </a:cubicBezTo>
                  <a:cubicBezTo>
                    <a:pt x="0" y="903"/>
                    <a:pt x="0" y="903"/>
                    <a:pt x="0" y="903"/>
                  </a:cubicBezTo>
                  <a:lnTo>
                    <a:pt x="0" y="686"/>
                  </a:lnTo>
                  <a:close/>
                  <a:moveTo>
                    <a:pt x="552" y="42"/>
                  </a:moveTo>
                  <a:cubicBezTo>
                    <a:pt x="510" y="84"/>
                    <a:pt x="544" y="193"/>
                    <a:pt x="627" y="276"/>
                  </a:cubicBezTo>
                  <a:cubicBezTo>
                    <a:pt x="719" y="360"/>
                    <a:pt x="820" y="393"/>
                    <a:pt x="861" y="351"/>
                  </a:cubicBezTo>
                  <a:cubicBezTo>
                    <a:pt x="903" y="310"/>
                    <a:pt x="870" y="209"/>
                    <a:pt x="786" y="117"/>
                  </a:cubicBezTo>
                  <a:cubicBezTo>
                    <a:pt x="703" y="34"/>
                    <a:pt x="594" y="0"/>
                    <a:pt x="552" y="42"/>
                  </a:cubicBezTo>
                  <a:close/>
                  <a:moveTo>
                    <a:pt x="677" y="385"/>
                  </a:moveTo>
                  <a:cubicBezTo>
                    <a:pt x="276" y="778"/>
                    <a:pt x="276" y="778"/>
                    <a:pt x="276" y="778"/>
                  </a:cubicBezTo>
                  <a:cubicBezTo>
                    <a:pt x="360" y="862"/>
                    <a:pt x="360" y="862"/>
                    <a:pt x="360" y="862"/>
                  </a:cubicBezTo>
                  <a:cubicBezTo>
                    <a:pt x="795" y="427"/>
                    <a:pt x="795" y="427"/>
                    <a:pt x="795" y="427"/>
                  </a:cubicBezTo>
                  <a:cubicBezTo>
                    <a:pt x="753" y="418"/>
                    <a:pt x="719" y="410"/>
                    <a:pt x="677" y="385"/>
                  </a:cubicBezTo>
                  <a:close/>
                  <a:moveTo>
                    <a:pt x="594" y="318"/>
                  </a:moveTo>
                  <a:cubicBezTo>
                    <a:pt x="577" y="301"/>
                    <a:pt x="569" y="285"/>
                    <a:pt x="552" y="276"/>
                  </a:cubicBezTo>
                  <a:cubicBezTo>
                    <a:pt x="159" y="661"/>
                    <a:pt x="159" y="661"/>
                    <a:pt x="159" y="661"/>
                  </a:cubicBezTo>
                  <a:cubicBezTo>
                    <a:pt x="243" y="744"/>
                    <a:pt x="243" y="744"/>
                    <a:pt x="243" y="744"/>
                  </a:cubicBezTo>
                  <a:cubicBezTo>
                    <a:pt x="636" y="351"/>
                    <a:pt x="636" y="351"/>
                    <a:pt x="636" y="351"/>
                  </a:cubicBezTo>
                  <a:cubicBezTo>
                    <a:pt x="619" y="343"/>
                    <a:pt x="602" y="327"/>
                    <a:pt x="594" y="318"/>
                  </a:cubicBezTo>
                  <a:close/>
                  <a:moveTo>
                    <a:pt x="477" y="109"/>
                  </a:moveTo>
                  <a:cubicBezTo>
                    <a:pt x="50" y="544"/>
                    <a:pt x="50" y="544"/>
                    <a:pt x="50" y="544"/>
                  </a:cubicBezTo>
                  <a:cubicBezTo>
                    <a:pt x="126" y="628"/>
                    <a:pt x="126" y="628"/>
                    <a:pt x="126" y="628"/>
                  </a:cubicBezTo>
                  <a:cubicBezTo>
                    <a:pt x="519" y="226"/>
                    <a:pt x="519" y="226"/>
                    <a:pt x="519" y="226"/>
                  </a:cubicBezTo>
                  <a:cubicBezTo>
                    <a:pt x="502" y="184"/>
                    <a:pt x="485" y="151"/>
                    <a:pt x="477" y="109"/>
                  </a:cubicBezTo>
                  <a:close/>
                  <a:moveTo>
                    <a:pt x="477" y="109"/>
                  </a:moveTo>
                  <a:lnTo>
                    <a:pt x="477" y="109"/>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sp>
          <p:nvSpPr>
            <p:cNvPr id="52" name="Freeform 526"/>
            <p:cNvSpPr>
              <a:spLocks noChangeAspect="1" noChangeArrowheads="1"/>
            </p:cNvSpPr>
            <p:nvPr>
              <p:custDataLst>
                <p:tags r:id="rId30"/>
              </p:custDataLst>
            </p:nvPr>
          </p:nvSpPr>
          <p:spPr bwMode="auto">
            <a:xfrm>
              <a:off x="4849940" y="4374817"/>
              <a:ext cx="428027" cy="5548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gradFill>
                <a:gsLst>
                  <a:gs pos="50000">
                    <a:schemeClr val="accent1"/>
                  </a:gs>
                  <a:gs pos="0">
                    <a:schemeClr val="accent1">
                      <a:lumMod val="25000"/>
                      <a:lumOff val="75000"/>
                    </a:schemeClr>
                  </a:gs>
                  <a:gs pos="100000">
                    <a:schemeClr val="accent1">
                      <a:lumMod val="85000"/>
                    </a:schemeClr>
                  </a:gs>
                </a:gsLst>
                <a:lin ang="5400000" scaled="0"/>
              </a:grad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5546602" y="1168876"/>
            <a:ext cx="5466244" cy="123240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我的形象，就是学校的形象</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别人眼中的我，便是他人眼中的母校。</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custDataLst>
              <p:tags r:id="rId2"/>
            </p:custDataLst>
          </p:nvPr>
        </p:nvSpPr>
        <p:spPr>
          <a:xfrm>
            <a:off x="5546602" y="2641482"/>
            <a:ext cx="5466244" cy="123240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我的成长，推动学校的发展</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每一点努力，都在为学校高质量发展添砖加瓦。</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custDataLst>
              <p:tags r:id="rId3"/>
            </p:custDataLst>
          </p:nvPr>
        </p:nvSpPr>
        <p:spPr>
          <a:xfrm>
            <a:off x="5546602" y="4257598"/>
            <a:ext cx="5466244" cy="1232408"/>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我的荣光，汇入学校的荣光</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我与母校，荣辱与共，休戚相关。</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任意多边形: 形状 27"/>
          <p:cNvSpPr/>
          <p:nvPr>
            <p:custDataLst>
              <p:tags r:id="rId4"/>
            </p:custDataLst>
          </p:nvPr>
        </p:nvSpPr>
        <p:spPr>
          <a:xfrm flipV="1">
            <a:off x="3098250" y="3481827"/>
            <a:ext cx="1353038" cy="1312971"/>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p:cNvSpPr/>
          <p:nvPr>
            <p:custDataLst>
              <p:tags r:id="rId5"/>
            </p:custDataLst>
          </p:nvPr>
        </p:nvSpPr>
        <p:spPr>
          <a:xfrm>
            <a:off x="3787255" y="2996977"/>
            <a:ext cx="472600" cy="521418"/>
          </a:xfrm>
          <a:custGeom>
            <a:avLst/>
            <a:gdLst>
              <a:gd name="connsiteX0" fmla="*/ 0 w 522072"/>
              <a:gd name="connsiteY0" fmla="*/ 0 h 576000"/>
              <a:gd name="connsiteX1" fmla="*/ 57685 w 522072"/>
              <a:gd name="connsiteY1" fmla="*/ 36499 h 576000"/>
              <a:gd name="connsiteX2" fmla="*/ 305792 w 522072"/>
              <a:gd name="connsiteY2" fmla="*/ 94890 h 576000"/>
              <a:gd name="connsiteX3" fmla="*/ 434252 w 522072"/>
              <a:gd name="connsiteY3" fmla="*/ 79794 h 576000"/>
              <a:gd name="connsiteX4" fmla="*/ 513663 w 522072"/>
              <a:gd name="connsiteY4" fmla="*/ 51059 h 576000"/>
              <a:gd name="connsiteX5" fmla="*/ 495233 w 522072"/>
              <a:gd name="connsiteY5" fmla="*/ 86018 h 576000"/>
              <a:gd name="connsiteX6" fmla="*/ 455626 w 522072"/>
              <a:gd name="connsiteY6" fmla="*/ 288000 h 576000"/>
              <a:gd name="connsiteX7" fmla="*/ 495233 w 522072"/>
              <a:gd name="connsiteY7" fmla="*/ 489982 h 576000"/>
              <a:gd name="connsiteX8" fmla="*/ 522072 w 522072"/>
              <a:gd name="connsiteY8" fmla="*/ 540891 h 576000"/>
              <a:gd name="connsiteX9" fmla="*/ 421275 w 522072"/>
              <a:gd name="connsiteY9" fmla="*/ 504416 h 576000"/>
              <a:gd name="connsiteX10" fmla="*/ 292815 w 522072"/>
              <a:gd name="connsiteY10" fmla="*/ 489320 h 576000"/>
              <a:gd name="connsiteX11" fmla="*/ 44708 w 522072"/>
              <a:gd name="connsiteY11" fmla="*/ 547712 h 576000"/>
              <a:gd name="connsiteX12" fmla="*/ 0 w 522072"/>
              <a:gd name="connsiteY12" fmla="*/ 576000 h 576000"/>
              <a:gd name="connsiteX13" fmla="*/ 0 w 522072"/>
              <a:gd name="connsiteY13"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072" h="576000">
                <a:moveTo>
                  <a:pt x="0" y="0"/>
                </a:moveTo>
                <a:lnTo>
                  <a:pt x="57685" y="36499"/>
                </a:lnTo>
                <a:cubicBezTo>
                  <a:pt x="133943" y="74098"/>
                  <a:pt x="217785" y="94890"/>
                  <a:pt x="305792" y="94890"/>
                </a:cubicBezTo>
                <a:cubicBezTo>
                  <a:pt x="349796" y="94890"/>
                  <a:pt x="392758" y="89692"/>
                  <a:pt x="434252" y="79794"/>
                </a:cubicBezTo>
                <a:lnTo>
                  <a:pt x="513663" y="51059"/>
                </a:lnTo>
                <a:lnTo>
                  <a:pt x="495233" y="86018"/>
                </a:lnTo>
                <a:cubicBezTo>
                  <a:pt x="469729" y="148100"/>
                  <a:pt x="455626" y="216354"/>
                  <a:pt x="455626" y="288000"/>
                </a:cubicBezTo>
                <a:cubicBezTo>
                  <a:pt x="455626" y="359646"/>
                  <a:pt x="469729" y="427901"/>
                  <a:pt x="495233" y="489982"/>
                </a:cubicBezTo>
                <a:lnTo>
                  <a:pt x="522072" y="540891"/>
                </a:lnTo>
                <a:lnTo>
                  <a:pt x="421275" y="504416"/>
                </a:lnTo>
                <a:cubicBezTo>
                  <a:pt x="379781" y="494518"/>
                  <a:pt x="336819" y="489320"/>
                  <a:pt x="292815" y="489320"/>
                </a:cubicBezTo>
                <a:cubicBezTo>
                  <a:pt x="204808" y="489320"/>
                  <a:pt x="120966" y="510112"/>
                  <a:pt x="44708" y="547712"/>
                </a:cubicBezTo>
                <a:lnTo>
                  <a:pt x="0" y="576000"/>
                </a:lnTo>
                <a:lnTo>
                  <a:pt x="0"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custDataLst>
              <p:tags r:id="rId6"/>
            </p:custDataLst>
          </p:nvPr>
        </p:nvSpPr>
        <p:spPr>
          <a:xfrm>
            <a:off x="3110736" y="1714367"/>
            <a:ext cx="1353038" cy="1312971"/>
          </a:xfrm>
          <a:custGeom>
            <a:avLst/>
            <a:gdLst>
              <a:gd name="connsiteX0" fmla="*/ 1211583 w 1494674"/>
              <a:gd name="connsiteY0" fmla="*/ 0 h 1450413"/>
              <a:gd name="connsiteX1" fmla="*/ 1213202 w 1494674"/>
              <a:gd name="connsiteY1" fmla="*/ 16540 h 1450413"/>
              <a:gd name="connsiteX2" fmla="*/ 1425172 w 1494674"/>
              <a:gd name="connsiteY2" fmla="*/ 342247 h 1450413"/>
              <a:gd name="connsiteX3" fmla="*/ 1494674 w 1494674"/>
              <a:gd name="connsiteY3" fmla="*/ 381088 h 1450413"/>
              <a:gd name="connsiteX4" fmla="*/ 1369085 w 1494674"/>
              <a:gd name="connsiteY4" fmla="*/ 442401 h 1450413"/>
              <a:gd name="connsiteX5" fmla="*/ 1213794 w 1494674"/>
              <a:gd name="connsiteY5" fmla="*/ 549822 h 1450413"/>
              <a:gd name="connsiteX6" fmla="*/ 762270 w 1494674"/>
              <a:gd name="connsiteY6" fmla="*/ 1381425 h 1450413"/>
              <a:gd name="connsiteX7" fmla="*/ 758333 w 1494674"/>
              <a:gd name="connsiteY7" fmla="*/ 1450413 h 1450413"/>
              <a:gd name="connsiteX8" fmla="*/ 0 w 1494674"/>
              <a:gd name="connsiteY8" fmla="*/ 513950 h 1450413"/>
              <a:gd name="connsiteX9" fmla="*/ 68299 w 1494674"/>
              <a:gd name="connsiteY9" fmla="*/ 524442 h 1450413"/>
              <a:gd name="connsiteX10" fmla="*/ 975607 w 1494674"/>
              <a:gd name="connsiteY10" fmla="*/ 255686 h 1450413"/>
              <a:gd name="connsiteX11" fmla="*/ 1112968 w 1494674"/>
              <a:gd name="connsiteY11" fmla="*/ 126122 h 1450413"/>
              <a:gd name="connsiteX12" fmla="*/ 1211583 w 1494674"/>
              <a:gd name="connsiteY12" fmla="*/ 0 h 145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4674" h="1450413">
                <a:moveTo>
                  <a:pt x="1211583" y="0"/>
                </a:moveTo>
                <a:lnTo>
                  <a:pt x="1213202" y="16540"/>
                </a:lnTo>
                <a:cubicBezTo>
                  <a:pt x="1240057" y="151658"/>
                  <a:pt x="1317920" y="267646"/>
                  <a:pt x="1425172" y="342247"/>
                </a:cubicBezTo>
                <a:lnTo>
                  <a:pt x="1494674" y="381088"/>
                </a:lnTo>
                <a:lnTo>
                  <a:pt x="1369085" y="442401"/>
                </a:lnTo>
                <a:cubicBezTo>
                  <a:pt x="1315471" y="473746"/>
                  <a:pt x="1263543" y="509536"/>
                  <a:pt x="1213794" y="549822"/>
                </a:cubicBezTo>
                <a:cubicBezTo>
                  <a:pt x="948465" y="764681"/>
                  <a:pt x="795344" y="1066744"/>
                  <a:pt x="762270" y="1381425"/>
                </a:cubicBezTo>
                <a:lnTo>
                  <a:pt x="758333" y="1450413"/>
                </a:lnTo>
                <a:lnTo>
                  <a:pt x="0" y="513950"/>
                </a:lnTo>
                <a:lnTo>
                  <a:pt x="68299" y="524442"/>
                </a:lnTo>
                <a:cubicBezTo>
                  <a:pt x="382980" y="557517"/>
                  <a:pt x="710278" y="470544"/>
                  <a:pt x="975607" y="255686"/>
                </a:cubicBezTo>
                <a:cubicBezTo>
                  <a:pt x="1025356" y="215400"/>
                  <a:pt x="1071160" y="172048"/>
                  <a:pt x="1112968" y="126122"/>
                </a:cubicBezTo>
                <a:lnTo>
                  <a:pt x="1211583" y="0"/>
                </a:lnTo>
                <a:close/>
              </a:path>
            </a:pathLst>
          </a:custGeom>
          <a:solidFill>
            <a:schemeClr val="accent1">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圆: 空心 26"/>
          <p:cNvSpPr/>
          <p:nvPr>
            <p:custDataLst>
              <p:tags r:id="rId7"/>
            </p:custDataLst>
          </p:nvPr>
        </p:nvSpPr>
        <p:spPr>
          <a:xfrm>
            <a:off x="4192808" y="4404067"/>
            <a:ext cx="912481" cy="939468"/>
          </a:xfrm>
          <a:prstGeom prst="donut">
            <a:avLst>
              <a:gd name="adj" fmla="val 885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 空心 9"/>
          <p:cNvSpPr/>
          <p:nvPr>
            <p:custDataLst>
              <p:tags r:id="rId8"/>
            </p:custDataLst>
          </p:nvPr>
        </p:nvSpPr>
        <p:spPr>
          <a:xfrm>
            <a:off x="4192808" y="2787952"/>
            <a:ext cx="912481" cy="939468"/>
          </a:xfrm>
          <a:prstGeom prst="donut">
            <a:avLst>
              <a:gd name="adj" fmla="val 885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4" descr="343439383331313b343532303032303bb8f6c8cbd0c5cfa2"/>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4502400" y="1494921"/>
            <a:ext cx="293298" cy="293298"/>
          </a:xfrm>
          <a:prstGeom prst="rect">
            <a:avLst/>
          </a:prstGeom>
        </p:spPr>
      </p:pic>
      <p:sp>
        <p:nvSpPr>
          <p:cNvPr id="13" name="圆: 空心 12"/>
          <p:cNvSpPr/>
          <p:nvPr>
            <p:custDataLst>
              <p:tags r:id="rId12"/>
            </p:custDataLst>
          </p:nvPr>
        </p:nvSpPr>
        <p:spPr>
          <a:xfrm>
            <a:off x="4192808" y="1171835"/>
            <a:ext cx="912481" cy="939468"/>
          </a:xfrm>
          <a:prstGeom prst="donut">
            <a:avLst>
              <a:gd name="adj" fmla="val 885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7" descr="343439383331313b343532303032333bc6f3d2b5bcf2bde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512718" y="3121355"/>
            <a:ext cx="272662" cy="272662"/>
          </a:xfrm>
          <a:prstGeom prst="rect">
            <a:avLst/>
          </a:prstGeom>
        </p:spPr>
      </p:pic>
      <p:pic>
        <p:nvPicPr>
          <p:cNvPr id="20" name="图片 23" descr="343439383331313b343532303034303bcffacadb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512718" y="4737472"/>
            <a:ext cx="272661" cy="272661"/>
          </a:xfrm>
          <a:prstGeom prst="rect">
            <a:avLst/>
          </a:prstGeom>
        </p:spPr>
      </p:pic>
      <p:sp>
        <p:nvSpPr>
          <p:cNvPr id="6" name="圆: 空心 4"/>
          <p:cNvSpPr/>
          <p:nvPr>
            <p:custDataLst>
              <p:tags r:id="rId19"/>
            </p:custDataLst>
          </p:nvPr>
        </p:nvSpPr>
        <p:spPr>
          <a:xfrm>
            <a:off x="977265" y="1906905"/>
            <a:ext cx="2898775" cy="2676525"/>
          </a:xfrm>
          <a:prstGeom prst="donut">
            <a:avLst>
              <a:gd name="adj" fmla="val 783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indent="0" algn="ctr" fontAlgn="auto">
              <a:lnSpc>
                <a:spcPct val="130000"/>
              </a:lnSpc>
            </a:pPr>
            <a:r>
              <a:rPr lang="zh-CN" altLang="en-US" sz="2800" b="1">
                <a:solidFill>
                  <a:schemeClr val="accent1"/>
                </a:solidFill>
              </a:rPr>
              <a:t>我们与学校是一体</a:t>
            </a:r>
            <a:endParaRPr lang="zh-CN" altLang="en-US" sz="2800" b="1">
              <a:solidFill>
                <a:schemeClr val="accent1"/>
              </a:solidFill>
            </a:endParaRPr>
          </a:p>
        </p:txBody>
      </p:sp>
      <p:sp>
        <p:nvSpPr>
          <p:cNvPr id="2" name="文本框 1"/>
          <p:cNvSpPr txBox="1"/>
          <p:nvPr/>
        </p:nvSpPr>
        <p:spPr>
          <a:xfrm>
            <a:off x="1055370" y="5732780"/>
            <a:ext cx="10257155" cy="521970"/>
          </a:xfrm>
          <a:prstGeom prst="rect">
            <a:avLst/>
          </a:prstGeom>
          <a:noFill/>
        </p:spPr>
        <p:txBody>
          <a:bodyPr wrap="square" rtlCol="0">
            <a:spAutoFit/>
          </a:bodyPr>
          <a:p>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rPr>
              <a:t>我们怎样，学校便怎样；我们为学校增色，学校因我们而精彩！</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1526400" y="2692870"/>
            <a:ext cx="9144000" cy="1000240"/>
          </a:xfrm>
        </p:spPr>
        <p:txBody>
          <a:bodyPr>
            <a:normAutofit fontScale="90000"/>
          </a:bodyPr>
          <a:lstStyle/>
          <a:p>
            <a:pPr marL="0" indent="0" fontAlgn="auto">
              <a:lnSpc>
                <a:spcPts val="6600"/>
              </a:lnSpc>
            </a:pPr>
            <a:r>
              <a:rPr spc="300">
                <a:solidFill>
                  <a:schemeClr val="tx2">
                    <a:lumMod val="75000"/>
                    <a:lumOff val="25000"/>
                  </a:schemeClr>
                </a:solidFill>
                <a:sym typeface="+mn-ea"/>
              </a:rPr>
              <a:t>文明之鉴：</a:t>
            </a:r>
            <a:br>
              <a:rPr spc="300">
                <a:solidFill>
                  <a:schemeClr val="tx2">
                    <a:lumMod val="75000"/>
                    <a:lumOff val="25000"/>
                  </a:schemeClr>
                </a:solidFill>
                <a:sym typeface="+mn-ea"/>
              </a:rPr>
            </a:br>
            <a:r>
              <a:rPr spc="300">
                <a:solidFill>
                  <a:schemeClr val="tx2">
                    <a:lumMod val="75000"/>
                    <a:lumOff val="25000"/>
                  </a:schemeClr>
                </a:solidFill>
                <a:sym typeface="+mn-ea"/>
              </a:rPr>
              <a:t>身边陋习 </a:t>
            </a:r>
            <a:r>
              <a:rPr lang="en-US" altLang="zh-CN" spc="300">
                <a:solidFill>
                  <a:schemeClr val="tx2">
                    <a:lumMod val="75000"/>
                    <a:lumOff val="25000"/>
                  </a:schemeClr>
                </a:solidFill>
                <a:sym typeface="+mn-ea"/>
              </a:rPr>
              <a:t> </a:t>
            </a:r>
            <a:r>
              <a:rPr spc="300">
                <a:solidFill>
                  <a:schemeClr val="tx2">
                    <a:lumMod val="75000"/>
                    <a:lumOff val="25000"/>
                  </a:schemeClr>
                </a:solidFill>
                <a:sym typeface="+mn-ea"/>
              </a:rPr>
              <a:t>镜检自省</a:t>
            </a:r>
            <a:endParaRPr lang="en-US" altLang="zh-CN" spc="300">
              <a:solidFill>
                <a:schemeClr val="tx2">
                  <a:lumMod val="75000"/>
                  <a:lumOff val="25000"/>
                </a:schemeClr>
              </a:solidFill>
              <a:sym typeface="+mn-ea"/>
            </a:endParaRPr>
          </a:p>
        </p:txBody>
      </p:sp>
      <p:sp>
        <p:nvSpPr>
          <p:cNvPr id="6" name="节编号"/>
          <p:cNvSpPr>
            <a:spLocks noGrp="1"/>
          </p:cNvSpPr>
          <p:nvPr>
            <p:ph type="body" sz="quarter" idx="13"/>
            <p:custDataLst>
              <p:tags r:id="rId2"/>
            </p:custDataLst>
          </p:nvPr>
        </p:nvSpPr>
        <p:spPr/>
        <p:txBody>
          <a:bodyPr/>
          <a:lstStyle/>
          <a:p>
            <a:r>
              <a:rPr lang="en-US" altLang="zh-CN"/>
              <a:t>PART 02</a:t>
            </a:r>
            <a:endParaRPr lang="en-US" altLang="zh-CN"/>
          </a:p>
        </p:txBody>
      </p:sp>
      <p:pic>
        <p:nvPicPr>
          <p:cNvPr id="9" name="Picture 30" descr="校徽"/>
          <p:cNvPicPr>
            <a:picLocks noChangeAspect="1"/>
          </p:cNvPicPr>
          <p:nvPr/>
        </p:nvPicPr>
        <p:blipFill>
          <a:blip r:embed="rId3"/>
          <a:stretch>
            <a:fillRect/>
          </a:stretch>
        </p:blipFill>
        <p:spPr>
          <a:xfrm>
            <a:off x="8183450" y="-142"/>
            <a:ext cx="3865784" cy="964353"/>
          </a:xfrm>
          <a:prstGeom prst="rect">
            <a:avLst/>
          </a:prstGeom>
          <a:noFill/>
          <a:ln w="9525">
            <a:noFill/>
          </a:ln>
        </p:spPr>
      </p:pic>
    </p:spTree>
    <p:custDataLst>
      <p:tags r:id="rId4"/>
    </p:custDataLst>
  </p:cSld>
  <p:clrMapOvr>
    <a:masterClrMapping/>
  </p:clrMapOvr>
</p:sld>
</file>

<file path=ppt/tags/tag1.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l_h_i"/>
  <p:tag name="KSO_WM_UNIT_INDEX" val="1_1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solid&quot;:{&quot;brightness&quot;:0,&quot;colorType&quot;:1,&quot;foreColorIndex&quot;:14,&quot;transparency&quot;:0},&quot;type&quot;:1},&quot;glow&quot;:{&quot;colorType&quot;:0},&quot;line&quot;:{&quot;solidLine&quot;:{&quot;brightness&quot;:0.800000011920929,&quot;colorType&quot;:1,&quot;foreColorIndex&quot;:5,&quot;transparency&quot;:0},&quot;type&quot;:1},&quot;shadow&quot;:{&quot;brightness&quot;:-0.25,&quot;colorType&quot;:1,&quot;foreColorIndex&quot;:16,&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10000000149011612,&quot;colorType&quot;:1,&quot;foreColorIndex&quot;:16,&quot;transparency&quot;:0},&quot;type&quot;:1},&quot;shadow&quot;:{&quot;colorType&quot;:0},&quot;threeD&quot;:{&quot;curvedSurface&quot;:{&quot;brightness&quot;:0,&quot;colorType&quot;:2,&quot;rgb&quot;:&quot;#000000&quot;},&quot;depth&quot;:{&quot;colorType&quot;:0}}}}"/>
  <p:tag name="KSO_WM_UNIT_FILL_FORE_SCHEMECOLOR_INDEX" val="14"/>
  <p:tag name="KSO_WM_UNIT_FILL_TYPE" val="1"/>
  <p:tag name="KSO_WM_UNIT_LINE_FORE_SCHEMECOLOR_INDEX" val="5"/>
  <p:tag name="KSO_WM_UNIT_LINE_FILL_TYPE" val="2"/>
  <p:tag name="KSO_WM_UNIT_SHADOW_SCHEMECOLOR_INDEX" val="16"/>
  <p:tag name="KSO_WM_UNIT_TEXT_FILL_FORE_SCHEMECOLOR_INDEX" val="14"/>
  <p:tag name="KSO_WM_UNIT_TEXT_FILL_TYPE" val="1"/>
  <p:tag name="KSO_WM_UNIT_TEXT_FORE_SCHEMECOLOR_INDEX" val="16"/>
  <p:tag name="KSO_WM_UNIT_TEXT_LINE_FILL_TYPE" val="2"/>
  <p:tag name="KSO_WM_UNIT_USESOURCEFORMAT_APPLY" val="1"/>
</p:tagLst>
</file>

<file path=ppt/tags/tag101.xml><?xml version="1.0" encoding="utf-8"?>
<p:tagLst xmlns:p="http://schemas.openxmlformats.org/presentationml/2006/main">
  <p:tag name="KSO_WM_UNIT_TYPE" val="l_h_i"/>
  <p:tag name="KSO_WM_UNIT_INDEX" val="1_2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solid&quot;:{&quot;brightness&quot;:0,&quot;colorType&quot;:1,&quot;foreColorIndex&quot;:14,&quot;transparency&quot;:0},&quot;type&quot;:1},&quot;glow&quot;:{&quot;colorType&quot;:0},&quot;line&quot;:{&quot;solidLine&quot;:{&quot;brightness&quot;:0.800000011920929,&quot;colorType&quot;:1,&quot;foreColorIndex&quot;:5,&quot;transparency&quot;:0},&quot;type&quot;:1},&quot;shadow&quot;:{&quot;brightness&quot;:-0.25,&quot;colorType&quot;:1,&quot;foreColorIndex&quot;:16,&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10000000149011612,&quot;colorType&quot;:1,&quot;foreColorIndex&quot;:16,&quot;transparency&quot;:0},&quot;type&quot;:1},&quot;shadow&quot;:{&quot;colorType&quot;:0},&quot;threeD&quot;:{&quot;curvedSurface&quot;:{&quot;brightness&quot;:0,&quot;colorType&quot;:2,&quot;rgb&quot;:&quot;#000000&quot;},&quot;depth&quot;:{&quot;colorType&quot;:0}}}}"/>
  <p:tag name="KSO_WM_UNIT_FILL_FORE_SCHEMECOLOR_INDEX" val="14"/>
  <p:tag name="KSO_WM_UNIT_FILL_TYPE" val="1"/>
  <p:tag name="KSO_WM_UNIT_LINE_FORE_SCHEMECOLOR_INDEX" val="5"/>
  <p:tag name="KSO_WM_UNIT_LINE_FILL_TYPE" val="2"/>
  <p:tag name="KSO_WM_UNIT_SHADOW_SCHEMECOLOR_INDEX" val="16"/>
  <p:tag name="KSO_WM_UNIT_TEXT_FILL_FORE_SCHEMECOLOR_INDEX" val="14"/>
  <p:tag name="KSO_WM_UNIT_TEXT_FILL_TYPE" val="1"/>
  <p:tag name="KSO_WM_UNIT_TEXT_FORE_SCHEMECOLOR_INDEX" val="16"/>
  <p:tag name="KSO_WM_UNIT_TEXT_LINE_FILL_TYPE" val="2"/>
  <p:tag name="KSO_WM_UNIT_USESOURCEFORMAT_APPLY" val="1"/>
</p:tagLst>
</file>

<file path=ppt/tags/tag102.xml><?xml version="1.0" encoding="utf-8"?>
<p:tagLst xmlns:p="http://schemas.openxmlformats.org/presentationml/2006/main">
  <p:tag name="KSO_WM_UNIT_TYPE" val="l_h_i"/>
  <p:tag name="KSO_WM_UNIT_INDEX" val="1_3_2"/>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solid&quot;:{&quot;brightness&quot;:0,&quot;colorType&quot;:1,&quot;foreColorIndex&quot;:14,&quot;transparency&quot;:0},&quot;type&quot;:1},&quot;glow&quot;:{&quot;colorType&quot;:0},&quot;line&quot;:{&quot;solidLine&quot;:{&quot;brightness&quot;:0.800000011920929,&quot;colorType&quot;:1,&quot;foreColorIndex&quot;:5,&quot;transparency&quot;:0},&quot;type&quot;:1},&quot;shadow&quot;:{&quot;brightness&quot;:-0.25,&quot;colorType&quot;:1,&quot;foreColorIndex&quot;:16,&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solidLine&quot;:{&quot;brightness&quot;:-0.10000000149011612,&quot;colorType&quot;:1,&quot;foreColorIndex&quot;:16,&quot;transparency&quot;:0},&quot;type&quot;:1},&quot;shadow&quot;:{&quot;colorType&quot;:0},&quot;threeD&quot;:{&quot;curvedSurface&quot;:{&quot;brightness&quot;:0,&quot;colorType&quot;:2,&quot;rgb&quot;:&quot;#000000&quot;},&quot;depth&quot;:{&quot;colorType&quot;:0}}}}"/>
  <p:tag name="KSO_WM_UNIT_FILL_FORE_SCHEMECOLOR_INDEX" val="14"/>
  <p:tag name="KSO_WM_UNIT_FILL_TYPE" val="1"/>
  <p:tag name="KSO_WM_UNIT_LINE_FORE_SCHEMECOLOR_INDEX" val="5"/>
  <p:tag name="KSO_WM_UNIT_LINE_FILL_TYPE" val="2"/>
  <p:tag name="KSO_WM_UNIT_SHADOW_SCHEMECOLOR_INDEX" val="16"/>
  <p:tag name="KSO_WM_UNIT_TEXT_FILL_FORE_SCHEMECOLOR_INDEX" val="14"/>
  <p:tag name="KSO_WM_UNIT_TEXT_FILL_TYPE" val="1"/>
  <p:tag name="KSO_WM_UNIT_TEXT_FORE_SCHEMECOLOR_INDEX" val="16"/>
  <p:tag name="KSO_WM_UNIT_TEXT_LINE_FILL_TYPE" val="2"/>
  <p:tag name="KSO_WM_UNIT_USESOURCEFORMAT_APPLY" val="1"/>
</p:tagLst>
</file>

<file path=ppt/tags/tag103.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1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800000011920929,&quot;colorType&quot;:1,&quot;foreColorIndex&quot;:5,&quot;transparency&quot;:0},&quot;type&quot;:1},&quot;glow&quot;:{&quot;colorType&quot;:0},&quot;line&quot;:{&quot;solidLine&quot;:{&quot;brightness&quot;:0,&quot;colorType&quot;:1,&quot;foreColorIndex&quot;:15,&quot;transparency&quot;:0},&quot;type&quot;:1},&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TEXT_FORE_SCHEMECOLOR_INDEX" val="15"/>
  <p:tag name="KSO_WM_UNIT_TEXT_LINE_FILL_TYPE" val="2"/>
  <p:tag name="KSO_WM_UNIT_USESOURCEFORMAT_APPLY" val="1"/>
</p:tagLst>
</file>

<file path=ppt/tags/tag104.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UNIT_SUBTYPE" val="a"/>
  <p:tag name="KSO_WM_UNIT_TEXT_LAYER_COUNT" val="1"/>
  <p:tag name="KSO_WM_UNIT_TEXT_TYPE" val="1"/>
  <p:tag name="KSO_WM_UNIT_PRESET_TEXT" val="添加目录项标题"/>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5"/>
  <p:tag name="KSO_WM_UNIT_TEXT_FILL_TYPE" val="1"/>
  <p:tag name="KSO_WM_UNIT_USESOURCEFORMAT_APPLY" val="1"/>
</p:tagLst>
</file>

<file path=ppt/tags/tag105.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2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800000011920929,&quot;colorType&quot;:1,&quot;foreColorIndex&quot;:5,&quot;transparency&quot;:0},&quot;type&quot;:1},&quot;glow&quot;:{&quot;colorType&quot;:0},&quot;line&quot;:{&quot;solidLine&quot;:{&quot;brightness&quot;:0,&quot;colorType&quot;:1,&quot;foreColorIndex&quot;:15,&quot;transparency&quot;:0},&quot;type&quot;:1},&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TEXT_FORE_SCHEMECOLOR_INDEX" val="15"/>
  <p:tag name="KSO_WM_UNIT_TEXT_LINE_FILL_TYPE" val="2"/>
  <p:tag name="KSO_WM_UNIT_USESOURCEFORMAT_APPLY" val="1"/>
</p:tagLst>
</file>

<file path=ppt/tags/tag106.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UNIT_SUBTYPE" val="a"/>
  <p:tag name="KSO_WM_UNIT_TEXT_LAYER_COUNT" val="1"/>
  <p:tag name="KSO_WM_UNIT_TEXT_TYPE" val="1"/>
  <p:tag name="KSO_WM_UNIT_PRESET_TEXT" val="添加目录项标题"/>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5"/>
  <p:tag name="KSO_WM_UNIT_TEXT_FILL_TYPE" val="1"/>
  <p:tag name="KSO_WM_UNIT_USESOURCEFORMAT_APPLY" val="1"/>
</p:tagLst>
</file>

<file path=ppt/tags/tag107.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i*1_3_2"/>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800000011920929,&quot;colorType&quot;:1,&quot;foreColorIndex&quot;:5,&quot;transparency&quot;:0},&quot;type&quot;:1},&quot;glow&quot;:{&quot;colorType&quot;:0},&quot;line&quot;:{&quot;solidLine&quot;:{&quot;brightness&quot;:0,&quot;colorType&quot;:1,&quot;foreColorIndex&quot;:15,&quot;transparency&quot;:0},&quot;type&quot;:1},&quot;shadow&quot;:{&quot;colorType&quot;:0},&quot;threeD&quot;:{&quot;curvedSurface&quot;:{&quot;brightness&quot;:0,&quot;colorType&quot;:2,&quot;rgb&quot;:&quot;#000000&quot;},&quot;depth&quot;:{&quot;colorType&quot;:0}}}}"/>
  <p:tag name="KSO_WM_UNIT_TEXT_FILL_FORE_SCHEMECOLOR_INDEX" val="5"/>
  <p:tag name="KSO_WM_UNIT_TEXT_FILL_TYPE" val="1"/>
  <p:tag name="KSO_WM_UNIT_TEXT_FORE_SCHEMECOLOR_INDEX" val="15"/>
  <p:tag name="KSO_WM_UNIT_TEXT_LINE_FILL_TYPE" val="2"/>
  <p:tag name="KSO_WM_UNIT_USESOURCEFORMAT_APPLY" val="1"/>
</p:tagLst>
</file>

<file path=ppt/tags/tag108.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DIAGRAM_COLOR_TRICK" val="1"/>
  <p:tag name="KSO_WM_DIAGRAM_COLOR_TEXT_CAN_REMOVE" val="n"/>
  <p:tag name="KSO_WM_UNIT_ID" val="custom20236801_4*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801"/>
  <p:tag name="KSO_WM_TEMPLATE_CATEGORY" val="custom"/>
  <p:tag name="KSO_WM_UNIT_SUBTYPE" val="a"/>
  <p:tag name="KSO_WM_UNIT_TEXT_LAYER_COUNT" val="1"/>
  <p:tag name="KSO_WM_UNIT_TEXT_TYPE" val="1"/>
  <p:tag name="KSO_WM_UNIT_PRESET_TEXT" val="添加目录项标题"/>
  <p:tag name="KSO_WM_DIAGRAM_MAX_ITEMCNT" val="6"/>
  <p:tag name="KSO_WM_DIAGRAM_MIN_ITEMCNT" val="2"/>
  <p:tag name="KSO_WM_DIAGRAM_VIRTUALLY_FRAME" val="{&quot;height&quot;:297.35,&quot;left&quot;:375.45,&quot;top&quot;:115.10499999999993,&quot;width&quot;:534.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5"/>
  <p:tag name="KSO_WM_UNIT_TEXT_FILL_TYPE" val="1"/>
  <p:tag name="KSO_WM_UNIT_USESOURCEFORMAT_APPLY" val="1"/>
</p:tagLst>
</file>

<file path=ppt/tags/tag109.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DIAGRAM_COLOR_TRICK" val="1"/>
  <p:tag name="KSO_WM_DIAGRAM_COLOR_TEXT_CAN_REMOVE" val="n"/>
  <p:tag name="KSO_WM_UNIT_ID" val="custom20236801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801"/>
  <p:tag name="KSO_WM_TEMPLATE_CATEGORY" val="custom"/>
  <p:tag name="KSO_WM_SLIDE_INDEX" val="4"/>
  <p:tag name="KSO_WM_SLIDE_ID" val="custom20236801_4"/>
  <p:tag name="KSO_WM_TEMPLATE_MASTER_TYPE" val="0"/>
  <p:tag name="KSO_WM_SLIDE_LAYOUT" val="a_l"/>
  <p:tag name="KSO_WM_SLIDE_LAYOUT_CNT" val="1_1"/>
  <p:tag name="KSO_WM_SLIDE_DIAGTYPE" val="l"/>
</p:tagLst>
</file>

<file path=ppt/tags/tag111.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12.xml><?xml version="1.0" encoding="utf-8"?>
<p:tagLst xmlns:p="http://schemas.openxmlformats.org/presentationml/2006/main">
  <p:tag name="KSO_WM_UNIT_TYPE" val="e"/>
  <p:tag name="KSO_WM_UNIT_INDEX" val="1"/>
  <p:tag name="KSO_WM_BEAUTIFY_FLAG" val="#wm#"/>
  <p:tag name="KSO_WM_TAG_VERSION" val="3.0"/>
  <p:tag name="KSO_WM_UNIT_ID" val="custom20236801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Lst>
</file>

<file path=ppt/tags/tag113.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Lst>
</file>

<file path=ppt/tags/tag11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85_1*a*1"/>
  <p:tag name="KSO_WM_TEMPLATE_CATEGORY" val="diagram"/>
  <p:tag name="KSO_WM_TEMPLATE_INDEX" val="20231985"/>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85_1*l_h_i*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9.8644129763626,&quot;left&quot;:4.402755905511822,&quot;top&quot;:129.04850393700787,&quot;width&quot;:769.5872440944881}"/>
  <p:tag name="KSO_WM_DIAGRAM_COLOR_MATCH_VALUE" val="{&quot;shape&quot;:{&quot;fill&quot;:{&quot;gradient&quot;:[{&quot;brightness&quot;:0,&quot;colorType&quot;:1,&quot;foreColorIndex&quot;:5,&quot;pos&quot;:0,&quot;transparency&quot;:0},{&quot;brightness&quot;:0,&quot;colorType&quot;:1,&quot;foreColorIndex&quot;:5,&quot;pos&quot;:0.5,&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BEAUTIFY_FLAG" val="#wm#"/>
  <p:tag name="KSO_WM_UNIT_FILL_TYPE" val="3"/>
  <p:tag name="KSO_WM_UNIT_SHADOW_SCHEMECOLOR_INDEX" val="5"/>
  <p:tag name="KSO_WM_UNIT_TEXT_FILL_FORE_SCHEMECOLOR_INDEX" val="2"/>
  <p:tag name="KSO_WM_UNIT_TEXT_FILL_TYPE" val="1"/>
  <p:tag name="KSO_WM_UNIT_USESOURCEFORMAT_APPLY" val="0"/>
</p:tagLst>
</file>

<file path=ppt/tags/tag116.xml><?xml version="1.0" encoding="utf-8"?>
<p:tagLst xmlns:p="http://schemas.openxmlformats.org/presentationml/2006/main">
  <p:tag name="KSO_WM_UNIT_BLOCK" val="0"/>
  <p:tag name="KSO_WM_UNIT_DEC_AREA_ID" val="c37347cbc0a24348939d931e37367649"/>
  <p:tag name="KSO_WM_UNIT_DEFAULT_FONT" val="12;18;2"/>
  <p:tag name="KSO_WM_UNIT_SUBTYPE" val="a"/>
  <p:tag name="KSO_WM_UNIT_NOCLEAR" val="0"/>
  <p:tag name="KSO_WM_UNIT_VALUE" val="4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85_1*l_h_f*1_1_1"/>
  <p:tag name="KSO_WM_TEMPLATE_CATEGORY" val="diagram"/>
  <p:tag name="KSO_WM_TEMPLATE_INDEX" val="20231985"/>
  <p:tag name="KSO_WM_UNIT_LAYERLEVEL" val="1_1_1"/>
  <p:tag name="KSO_WM_TAG_VERSION" val="3.0"/>
  <p:tag name="KSO_WM_DIAGRAM_VERSION" val="3"/>
  <p:tag name="KSO_WM_DIAGRAM_COLOR_TEXT_CAN_REMOVE" val="n"/>
  <p:tag name="KSO_WM_DIAGRAM_MAX_ITEMCNT" val="2"/>
  <p:tag name="KSO_WM_DIAGRAM_MIN_ITEMCNT" val="2"/>
  <p:tag name="KSO_WM_DIAGRAM_VIRTUALLY_FRAME" val="{&quot;height&quot;:349.8644129763626,&quot;left&quot;:4.402755905511822,&quot;top&quot;:129.04850393700787,&quot;width&quot;:769.58724409448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1"/>
  <p:tag name="KSO_WM_UNIT_TEXT_TYPE" val="1"/>
  <p:tag name="KSO_WM_UNIT_TEXT_LAYER_COUNT" val="1"/>
  <p:tag name="KSO_WM_BEAUTIFY_FLAG" val="#wm#"/>
  <p:tag name="KSO_WM_UNIT_PRESET_TEXT" val="单击此处输入智能图形单击此处输入智能图形单击此处输入智能图形单击此处输入智能图形单击此处输入智能图形"/>
  <p:tag name="KSO_WM_UNIT_TEXT_FILL_FORE_SCHEMECOLOR_INDEX" val="1"/>
  <p:tag name="KSO_WM_UNIT_TEXT_FILL_TYPE" val="1"/>
  <p:tag name="KSO_WM_UNIT_USESOURCEFORMAT_APPLY" val="0"/>
</p:tagLst>
</file>

<file path=ppt/tags/tag117.xml><?xml version="1.0" encoding="utf-8"?>
<p:tagLst xmlns:p="http://schemas.openxmlformats.org/presentationml/2006/main">
  <p:tag name="KSO_WM_SLIDE_ID" val="diagram2023198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769.587*340.464"/>
  <p:tag name="KSO_WM_SLIDE_POSITION" val="95.9528*137.648"/>
  <p:tag name="KSO_WM_DIAGRAM_GROUP_CODE" val="l1-1"/>
  <p:tag name="KSO_WM_SLIDE_DIAGTYPE" val="l"/>
  <p:tag name="KSO_WM_TAG_VERSION" val="3.0"/>
  <p:tag name="KSO_WM_BEAUTIFY_FLAG" val="#wm#"/>
  <p:tag name="KSO_WM_TEMPLATE_CATEGORY" val="custom"/>
  <p:tag name="KSO_WM_TEMPLATE_INDEX" val="20236801"/>
  <p:tag name="KSO_WM_SLIDE_LAYOUT" val="a_l"/>
  <p:tag name="KSO_WM_SLIDE_LAYOUT_CNT" val="1_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93044_1*i*1"/>
  <p:tag name="KSO_WM_TEMPLATE_CATEGORY" val="custom"/>
  <p:tag name="KSO_WM_TEMPLATE_INDEX" val="40493044"/>
  <p:tag name="KSO_WM_UNIT_LAYERLEVEL" val="1"/>
  <p:tag name="KSO_WM_TAG_VERSION" val="3.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93044_1*i*2"/>
  <p:tag name="KSO_WM_TEMPLATE_CATEGORY" val="custom"/>
  <p:tag name="KSO_WM_TEMPLATE_INDEX" val="40493044"/>
  <p:tag name="KSO_WM_UNIT_LAYERLEVEL" val="1"/>
  <p:tag name="KSO_WM_TAG_VERSION" val="3.0"/>
  <p:tag name="KSO_WM_BEAUTIFY_FLAG" val="#w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40493044_1*i*3"/>
  <p:tag name="KSO_WM_TEMPLATE_CATEGORY" val="custom"/>
  <p:tag name="KSO_WM_TEMPLATE_INDEX" val="40493044"/>
  <p:tag name="KSO_WM_UNIT_LAYERLEVEL" val="1"/>
  <p:tag name="KSO_WM_TAG_VERSION" val="3.0"/>
  <p:tag name="KSO_WM_BEAUTIFY_FLAG" val="#wm#"/>
</p:tagLst>
</file>

<file path=ppt/tags/tag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3044_1*f*1"/>
  <p:tag name="KSO_WM_TEMPLATE_CATEGORY" val="custom"/>
  <p:tag name="KSO_WM_TEMPLATE_INDEX" val="40493044"/>
  <p:tag name="KSO_WM_UNIT_LAYERLEVEL" val="1"/>
  <p:tag name="KSO_WM_TAG_VERSION" val="3.0"/>
  <p:tag name="KSO_WM_BEAUTIFY_FLAG" val="#wm#"/>
  <p:tag name="KSO_WM_UNIT_PRESET_TEXT" val="单击此处添加文本具体内容，简明扼要地阐述您的观点。根据需要酌情增减文字，以便观者准确地理解您传达的思想。简明扼要地阐述您的观点。根据需要可酌情增减文字，以便观者准确地理解您传达的思想传达的思想"/>
  <p:tag name="KSO_WM_UNIT_TEXT_TYPE" val="1"/>
</p:tagLst>
</file>

<file path=ppt/tags/tag1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40493044_1*a*1"/>
  <p:tag name="KSO_WM_TEMPLATE_CATEGORY" val="custom"/>
  <p:tag name="KSO_WM_TEMPLATE_INDEX" val="40493044"/>
  <p:tag name="KSO_WM_UNIT_LAYERLEVEL" val="1"/>
  <p:tag name="KSO_WM_TAG_VERSION" val="3.0"/>
  <p:tag name="KSO_WM_BEAUTIFY_FLAG" val="#wm#"/>
  <p:tag name="KSO_WM_UNIT_VALUE" val="30"/>
  <p:tag name="KSO_WM_UNIT_PRESET_TEXT" val="添加标题"/>
  <p:tag name="KSO_WM_UNIT_TEXT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40493044_1*i*4"/>
  <p:tag name="KSO_WM_TEMPLATE_CATEGORY" val="custom"/>
  <p:tag name="KSO_WM_TEMPLATE_INDEX" val="40493044"/>
  <p:tag name="KSO_WM_UNIT_LAYERLEVEL" val="1"/>
  <p:tag name="KSO_WM_TAG_VERSION" val="3.0"/>
  <p:tag name="KSO_WM_BEAUTIFY_FLAG" val="#wm#"/>
</p:tagLst>
</file>

<file path=ppt/tags/tag124.xml><?xml version="1.0" encoding="utf-8"?>
<p:tagLst xmlns:p="http://schemas.openxmlformats.org/presentationml/2006/main">
  <p:tag name="KSO_WM_SLIDE_ID" val="custom4049304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6801"/>
  <p:tag name="KSO_WM_SLIDE_TYPE" val="text"/>
  <p:tag name="KSO_WM_SLIDE_SUBTYPE" val="picTxt"/>
  <p:tag name="KSO_WM_SLIDE_SIZE" val="960*446"/>
  <p:tag name="KSO_WM_SLIDE_POSITION" val="0*47"/>
  <p:tag name="KSO_WM_SLIDE_LAYOUT" val="a_f"/>
  <p:tag name="KSO_WM_SLIDE_LAYOUT_CNT" val="1_1"/>
  <p:tag name="KSO_WM_SPECIAL_SOURCE" val="bdnull"/>
</p:tagLst>
</file>

<file path=ppt/tags/tag1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40492976_1*a*1"/>
  <p:tag name="KSO_WM_TEMPLATE_CATEGORY" val="custom"/>
  <p:tag name="KSO_WM_TEMPLATE_INDEX" val="40492976"/>
  <p:tag name="KSO_WM_UNIT_LAYERLEVEL" val="1"/>
  <p:tag name="KSO_WM_TAG_VERSION" val="3.0"/>
  <p:tag name="KSO_WM_BEAUTIFY_FLAG" val="#wm#"/>
  <p:tag name="KSO_WM_UNIT_VALUE" val="30"/>
  <p:tag name="KSO_WM_UNIT_PRESET_TEXT" val="单击此处添加标题"/>
  <p:tag name="KSO_WM_UNIT_TEXT_TYPE" val="1"/>
</p:tagLst>
</file>

<file path=ppt/tags/tag12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40492976_1*f*1"/>
  <p:tag name="KSO_WM_TEMPLATE_CATEGORY" val="custom"/>
  <p:tag name="KSO_WM_TEMPLATE_INDEX" val="40492976"/>
  <p:tag name="KSO_WM_UNIT_LAYERLEVEL" val="1"/>
  <p:tag name="KSO_WM_TAG_VERSION" val="3.0"/>
  <p:tag name="KSO_WM_BEAUTIFY_FLAG" val="#wm#"/>
  <p:tag name="KSO_WM_UNIT_PRESET_TEXT" val="单击此处添加文本，简明扼要地阐述您的观点。根据需要酌情增减文字，以便观者准确地理解您传达的思想。单击添加文本，简明扼要地阐述您的观点。根据需要可酌情增减文字，以便观者准确地理解您传达的思想"/>
  <p:tag name="KSO_WM_UNIT_TEXT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92976_1*i*1"/>
  <p:tag name="KSO_WM_TEMPLATE_CATEGORY" val="custom"/>
  <p:tag name="KSO_WM_TEMPLATE_INDEX" val="40492976"/>
  <p:tag name="KSO_WM_UNIT_LAYERLEVEL" val="1"/>
  <p:tag name="KSO_WM_TAG_VERSION" val="3.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92976_1*i*2"/>
  <p:tag name="KSO_WM_TEMPLATE_CATEGORY" val="custom"/>
  <p:tag name="KSO_WM_TEMPLATE_INDEX" val="40492976"/>
  <p:tag name="KSO_WM_UNIT_LAYERLEVEL" val="1"/>
  <p:tag name="KSO_WM_TAG_VERSION" val="3.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40492976_1*i*3"/>
  <p:tag name="KSO_WM_TEMPLATE_CATEGORY" val="custom"/>
  <p:tag name="KSO_WM_TEMPLATE_INDEX" val="40492976"/>
  <p:tag name="KSO_WM_UNIT_LAYERLEVEL" val="1"/>
  <p:tag name="KSO_WM_TAG_VERSION" val="3.0"/>
  <p:tag name="KSO_WM_BEAUTIFY_FLAG" val="#wm#"/>
</p:tagLst>
</file>

<file path=ppt/tags/tag13.xml><?xml version="1.0" encoding="utf-8"?>
<p:tagLst xmlns:p="http://schemas.openxmlformats.org/presentationml/2006/main">
  <p:tag name="KSO_WM_UNIT_TYPE" val="f"/>
  <p:tag name="KSO_WM_UNIT_SUBTYPE" val="g"/>
  <p:tag name="KSO_WM_UNIT_INDEX" val="4"/>
  <p:tag name="KSO_WM_BEAUTIFY_FLAG" val="#wm#"/>
  <p:tag name="KSO_WM_TAG_VERSION" val="3.0"/>
  <p:tag name="KSO_WM_UNIT_PRESET_TEXT" val="公司名"/>
  <p:tag name="KSO_WM_UNIT_ID" val="_1*f*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40492976_1*i*4"/>
  <p:tag name="KSO_WM_TEMPLATE_CATEGORY" val="custom"/>
  <p:tag name="KSO_WM_TEMPLATE_INDEX" val="40492976"/>
  <p:tag name="KSO_WM_UNIT_LAYERLEVEL" val="1"/>
  <p:tag name="KSO_WM_TAG_VERSION" val="3.0"/>
  <p:tag name="KSO_WM_BEAUTIFY_FLAG" val="#wm#"/>
</p:tagLst>
</file>

<file path=ppt/tags/tag131.xml><?xml version="1.0" encoding="utf-8"?>
<p:tagLst xmlns:p="http://schemas.openxmlformats.org/presentationml/2006/main">
  <p:tag name="KSO_WM_SLIDE_ID" val="custom40492976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6801"/>
  <p:tag name="KSO_WM_SLIDE_TYPE" val="text"/>
  <p:tag name="KSO_WM_SLIDE_SUBTYPE" val="picTxt"/>
  <p:tag name="KSO_WM_SLIDE_SIZE" val="799*378"/>
  <p:tag name="KSO_WM_SLIDE_POSITION" val="85*80"/>
  <p:tag name="KSO_WM_SLIDE_LAYOUT" val="a_f"/>
  <p:tag name="KSO_WM_SLIDE_LAYOUT_CNT" val="1_1"/>
  <p:tag name="KSO_WM_SPECIAL_SOURCE" val="bdnull"/>
</p:tagLst>
</file>

<file path=ppt/tags/tag132.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3.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4.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5.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6.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7.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8.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39.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40.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1.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2.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3.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4.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5.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6.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7.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8.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49.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xml><?xml version="1.0" encoding="utf-8"?>
<p:tagLst xmlns:p="http://schemas.openxmlformats.org/presentationml/2006/main">
  <p:tag name="KSO_WM_UNIT_TYPE" val="f"/>
  <p:tag name="KSO_WM_UNIT_SUBTYPE" val="e"/>
  <p:tag name="KSO_WM_UNIT_INDEX" val="3"/>
  <p:tag name="KSO_WM_BEAUTIFY_FLAG" val="#wm#"/>
  <p:tag name="KSO_WM_TAG_VERSION" val="3.0"/>
  <p:tag name="KSO_WM_UNIT_PRESET_TEXT" val="年号"/>
  <p:tag name="KSO_WM_UNIT_ID" val="_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5"/>
</p:tagLst>
</file>

<file path=ppt/tags/tag150.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1.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2.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3.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4.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5.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6.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7.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8.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59.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160.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61.xml><?xml version="1.0" encoding="utf-8"?>
<p:tagLst xmlns:p="http://schemas.openxmlformats.org/presentationml/2006/main">
  <p:tag name="KSO_WM_DIAGRAM_VIRTUALLY_FRAME" val="{&quot;height&quot;:378.88157480314965,&quot;left&quot;:36.53275590551179,&quot;top&quot;:133.04921259842519,&quot;width&quot;:914.8172440944882}"/>
</p:tagLst>
</file>

<file path=ppt/tags/tag1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61_1*n_h_h_f*1_2_1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61_1*n_h_h_f*1_2_2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简明扼要地阐述您的观点"/>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61_1*n_h_h_f*1_2_3_1"/>
  <p:tag name="KSO_WM_TEMPLATE_CATEGORY" val="diagram"/>
  <p:tag name="KSO_WM_TEMPLATE_INDEX" val="20233261"/>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3261_1*n_h_h_i*1_2_3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261_1*n_h_h_i*1_2_2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261_1*n_h_h_i*1_2_1_2"/>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61_1*n_h_h_i*1_2_3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61_1*n_h_h_i*1_2_2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61_1*n_h_h_x*1_2_1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61_1*n_h_h_i*1_2_1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0"/>
</p:tagLst>
</file>

<file path=ppt/tags/tag172.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61_1*n_h_h_x*1_2_2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VALUE" val="84*8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61_1*n_h_h_x*1_2_3_1"/>
  <p:tag name="KSO_WM_TEMPLATE_CATEGORY" val="diagram"/>
  <p:tag name="KSO_WM_TEMPLATE_INDEX" val="20233261"/>
  <p:tag name="KSO_WM_UNIT_LAYERLEVEL" val="1_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1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261_1*n_h_a*1_1_1"/>
  <p:tag name="KSO_WM_TEMPLATE_CATEGORY" val="diagram"/>
  <p:tag name="KSO_WM_TEMPLATE_INDEX" val="20233261"/>
  <p:tag name="KSO_WM_UNIT_LAYERLEVEL" val="1_1_1"/>
  <p:tag name="KSO_WM_TAG_VERSION" val="3.0"/>
  <p:tag name="KSO_WM_DIAGRAM_MAX_ITEMCNT" val="3"/>
  <p:tag name="KSO_WM_DIAGRAM_MIN_ITEMCNT" val="3"/>
  <p:tag name="KSO_WM_DIAGRAM_VIRTUALLY_FRAME" val="{&quot;height&quot;:357.19646606445315,&quot;left&quot;:71.6,&quot;top&quot;:80.7374756291908,&quot;width&quot;:804.953237612266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TEXT_TYPE" val="1"/>
  <p:tag name="KSO_WM_UNIT_VALUE" val="40"/>
  <p:tag name="KSO_WM_BEAUTIFY_FLAG" val="#wm#"/>
  <p:tag name="KSO_WM_UNIT_PRESET_TEXT" val="单击此处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0"/>
</p:tagLst>
</file>

<file path=ppt/tags/tag175.xml><?xml version="1.0" encoding="utf-8"?>
<p:tagLst xmlns:p="http://schemas.openxmlformats.org/presentationml/2006/main">
  <p:tag name="KSO_WM_SLIDE_ID" val="diagram2023326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261"/>
  <p:tag name="KSO_WM_SLIDE_TYPE" val="text"/>
  <p:tag name="KSO_WM_SLIDE_SUBTYPE" val="diag"/>
  <p:tag name="KSO_WM_SLIDE_SIZE" val="688.433*388.346"/>
  <p:tag name="KSO_WM_SLIDE_POSITION" val="210.47*118.237"/>
  <p:tag name="KSO_WM_SLIDE_LAYOUT" val="a_n"/>
  <p:tag name="KSO_WM_SLIDE_LAYOUT_CNT" val="1_1"/>
  <p:tag name="KSO_WM_SPECIAL_SOURCE" val="bdnull"/>
  <p:tag name="KSO_WM_DIAGRAM_GROUP_CODE" val="n1-1"/>
  <p:tag name="KSO_WM_SLIDE_DIAGTYPE" val="n"/>
</p:tagLst>
</file>

<file path=ppt/tags/tag176.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177.xml><?xml version="1.0" encoding="utf-8"?>
<p:tagLst xmlns:p="http://schemas.openxmlformats.org/presentationml/2006/main">
  <p:tag name="KSO_WM_UNIT_TYPE" val="e"/>
  <p:tag name="KSO_WM_UNIT_INDEX" val="1"/>
  <p:tag name="KSO_WM_BEAUTIFY_FLAG" val="#wm#"/>
  <p:tag name="KSO_WM_TAG_VERSION" val="3.0"/>
  <p:tag name="KSO_WM_UNIT_ID" val="custom20236801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Lst>
</file>

<file path=ppt/tags/tag178.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53_1*i*1"/>
  <p:tag name="KSO_WM_TEMPLATE_CATEGORY" val="custom"/>
  <p:tag name="KSO_WM_TEMPLATE_INDEX" val="20234953"/>
  <p:tag name="KSO_WM_UNIT_LAYERLEVEL" val="1"/>
  <p:tag name="KSO_WM_TAG_VERSION" val="3.0"/>
  <p:tag name="KSO_WM_BEAUTIFY_FLAG" val="#wm#"/>
</p:tagLst>
</file>

<file path=ppt/tags/tag1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953_1*a*1"/>
  <p:tag name="KSO_WM_TEMPLATE_CATEGORY" val="custom"/>
  <p:tag name="KSO_WM_TEMPLATE_INDEX" val="20234953"/>
  <p:tag name="KSO_WM_UNIT_LAYERLEVEL" val="1"/>
  <p:tag name="KSO_WM_TAG_VERSION" val="3.0"/>
  <p:tag name="KSO_WM_BEAUTIFY_FLAG" val="#wm#"/>
  <p:tag name="KSO_WM_UNIT_VALUE" val="26"/>
  <p:tag name="KSO_WM_UNIT_PRESET_TEXT" val="单击此处添加标题"/>
  <p:tag name="KSO_WM_UNIT_TEXT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53_1*i*2"/>
  <p:tag name="KSO_WM_TEMPLATE_CATEGORY" val="custom"/>
  <p:tag name="KSO_WM_TEMPLATE_INDEX" val="20234953"/>
  <p:tag name="KSO_WM_UNIT_LAYERLEVEL" val="1"/>
  <p:tag name="KSO_WM_TAG_VERSION" val="3.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53_1*i*3"/>
  <p:tag name="KSO_WM_TEMPLATE_CATEGORY" val="custom"/>
  <p:tag name="KSO_WM_TEMPLATE_INDEX" val="20234953"/>
  <p:tag name="KSO_WM_UNIT_LAYERLEVEL" val="1"/>
  <p:tag name="KSO_WM_TAG_VERSION" val="3.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953_1*h_i*1_1"/>
  <p:tag name="KSO_WM_TEMPLATE_CATEGORY" val="custom"/>
  <p:tag name="KSO_WM_TEMPLATE_INDEX" val="20234953"/>
  <p:tag name="KSO_WM_UNIT_LAYERLEVEL" val="1_1"/>
  <p:tag name="KSO_WM_TAG_VERSION" val="3.0"/>
  <p:tag name="KSO_WM_BEAUTIFY_FLAG" val="#wm#"/>
</p:tagLst>
</file>

<file path=ppt/tags/tag184.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1"/>
  <p:tag name="KSO_WM_UNIT_ID" val="custom20234953_1*d*1"/>
  <p:tag name="KSO_WM_TEMPLATE_CATEGORY" val="custom"/>
  <p:tag name="KSO_WM_TEMPLATE_INDEX" val="20234953"/>
  <p:tag name="KSO_WM_UNIT_LAYERLEVEL" val="1"/>
  <p:tag name="KSO_WM_TAG_VERSION" val="3.0"/>
  <p:tag name="KSO_WM_BEAUTIFY_FLAG" val="#wm#"/>
  <p:tag name="KSO_WM_UNIT_PICTURE_SUBTYPE" val="b"/>
</p:tagLst>
</file>

<file path=ppt/tags/tag185.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2"/>
  <p:tag name="KSO_WM_UNIT_ID" val="custom20234953_1*d*2"/>
  <p:tag name="KSO_WM_TEMPLATE_CATEGORY" val="custom"/>
  <p:tag name="KSO_WM_TEMPLATE_INDEX" val="20234953"/>
  <p:tag name="KSO_WM_UNIT_LAYERLEVEL" val="1"/>
  <p:tag name="KSO_WM_TAG_VERSION" val="3.0"/>
  <p:tag name="KSO_WM_BEAUTIFY_FLAG" val="#wm#"/>
  <p:tag name="KSO_WM_UNIT_PICTURE_SUBTYPE" val="b"/>
</p:tagLst>
</file>

<file path=ppt/tags/tag1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34953_1*h_f*1_1"/>
  <p:tag name="KSO_WM_TEMPLATE_CATEGORY" val="custom"/>
  <p:tag name="KSO_WM_TEMPLATE_INDEX" val="20234953"/>
  <p:tag name="KSO_WM_UNIT_LAYERLEVEL" val="1_1"/>
  <p:tag name="KSO_WM_TAG_VERSION" val="3.0"/>
  <p:tag name="KSO_WM_BEAUTIFY_FLAG" val="#wm#"/>
  <p:tag name="KSO_WM_UNIT_VALUE" val="198"/>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 name="KSO_WM_UNIT_TEXT_LAYER_COUNT" val="1"/>
</p:tagLst>
</file>

<file path=ppt/tags/tag1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953_1*h_a*1_1"/>
  <p:tag name="KSO_WM_TEMPLATE_CATEGORY" val="custom"/>
  <p:tag name="KSO_WM_TEMPLATE_INDEX" val="20234953"/>
  <p:tag name="KSO_WM_UNIT_LAYERLEVEL" val="1_1"/>
  <p:tag name="KSO_WM_TAG_VERSION" val="3.0"/>
  <p:tag name="KSO_WM_BEAUTIFY_FLAG" val="#wm#"/>
  <p:tag name="KSO_WM_UNIT_VALUE" val="17"/>
  <p:tag name="KSO_WM_UNIT_PRESET_TEXT" val="单击此处添加标题"/>
  <p:tag name="KSO_WM_UNIT_TEXT_TYPE" val="1"/>
</p:tagLst>
</file>

<file path=ppt/tags/tag188.xml><?xml version="1.0" encoding="utf-8"?>
<p:tagLst xmlns:p="http://schemas.openxmlformats.org/presentationml/2006/main">
  <p:tag name="KSO_WM_SLIDE_ID" val="custom202349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0.2*377.05"/>
  <p:tag name="KSO_WM_SLIDE_POSITION" val="468.05*124.75"/>
  <p:tag name="KSO_WM_TAG_VERSION" val="3.0"/>
  <p:tag name="KSO_WM_BEAUTIFY_FLAG" val="#wm#"/>
  <p:tag name="KSO_WM_TEMPLATE_CATEGORY" val="custom"/>
  <p:tag name="KSO_WM_TEMPLATE_INDEX" val="20236801"/>
  <p:tag name="KSO_WM_SLIDE_LAYOUT" val="a_d_h"/>
  <p:tag name="KSO_WM_SLIDE_LAYOUT_CNT" val="1_2_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53_1*i*1"/>
  <p:tag name="KSO_WM_TEMPLATE_CATEGORY" val="custom"/>
  <p:tag name="KSO_WM_TEMPLATE_INDEX" val="20234953"/>
  <p:tag name="KSO_WM_UNIT_LAYERLEVEL" val="1"/>
  <p:tag name="KSO_WM_TAG_VERSION" val="3.0"/>
  <p:tag name="KSO_WM_BEAUTIFY_FLAG" val="#wm#"/>
</p:tagLst>
</file>

<file path=ppt/tags/tag1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953_1*a*1"/>
  <p:tag name="KSO_WM_TEMPLATE_CATEGORY" val="custom"/>
  <p:tag name="KSO_WM_TEMPLATE_INDEX" val="20234953"/>
  <p:tag name="KSO_WM_UNIT_LAYERLEVEL" val="1"/>
  <p:tag name="KSO_WM_TAG_VERSION" val="3.0"/>
  <p:tag name="KSO_WM_BEAUTIFY_FLAG" val="#wm#"/>
  <p:tag name="KSO_WM_UNIT_VALUE" val="26"/>
  <p:tag name="KSO_WM_UNIT_PRESET_TEXT" val="单击此处添加标题"/>
  <p:tag name="KSO_WM_UNIT_TEXT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53_1*i*2"/>
  <p:tag name="KSO_WM_TEMPLATE_CATEGORY" val="custom"/>
  <p:tag name="KSO_WM_TEMPLATE_INDEX" val="20234953"/>
  <p:tag name="KSO_WM_UNIT_LAYERLEVEL" val="1"/>
  <p:tag name="KSO_WM_TAG_VERSION" val="3.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53_1*i*3"/>
  <p:tag name="KSO_WM_TEMPLATE_CATEGORY" val="custom"/>
  <p:tag name="KSO_WM_TEMPLATE_INDEX" val="20234953"/>
  <p:tag name="KSO_WM_UNIT_LAYERLEVEL" val="1"/>
  <p:tag name="KSO_WM_TAG_VERSION" val="3.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953_1*h_i*1_1"/>
  <p:tag name="KSO_WM_TEMPLATE_CATEGORY" val="custom"/>
  <p:tag name="KSO_WM_TEMPLATE_INDEX" val="20234953"/>
  <p:tag name="KSO_WM_UNIT_LAYERLEVEL" val="1_1"/>
  <p:tag name="KSO_WM_TAG_VERSION" val="3.0"/>
  <p:tag name="KSO_WM_BEAUTIFY_FLAG" val="#wm#"/>
</p:tagLst>
</file>

<file path=ppt/tags/tag194.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1"/>
  <p:tag name="KSO_WM_UNIT_ID" val="custom20234953_1*d*1"/>
  <p:tag name="KSO_WM_TEMPLATE_CATEGORY" val="custom"/>
  <p:tag name="KSO_WM_TEMPLATE_INDEX" val="20234953"/>
  <p:tag name="KSO_WM_UNIT_LAYERLEVEL" val="1"/>
  <p:tag name="KSO_WM_TAG_VERSION" val="3.0"/>
  <p:tag name="KSO_WM_BEAUTIFY_FLAG" val="#wm#"/>
  <p:tag name="KSO_WM_UNIT_PICTURE_SUBTYPE" val="b"/>
</p:tagLst>
</file>

<file path=ppt/tags/tag195.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2"/>
  <p:tag name="KSO_WM_UNIT_ID" val="custom20234953_1*d*2"/>
  <p:tag name="KSO_WM_TEMPLATE_CATEGORY" val="custom"/>
  <p:tag name="KSO_WM_TEMPLATE_INDEX" val="20234953"/>
  <p:tag name="KSO_WM_UNIT_LAYERLEVEL" val="1"/>
  <p:tag name="KSO_WM_TAG_VERSION" val="3.0"/>
  <p:tag name="KSO_WM_BEAUTIFY_FLAG" val="#wm#"/>
  <p:tag name="KSO_WM_UNIT_PICTURE_SUBTYPE" val="b"/>
</p:tagLst>
</file>

<file path=ppt/tags/tag1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34953_1*h_f*1_1"/>
  <p:tag name="KSO_WM_TEMPLATE_CATEGORY" val="custom"/>
  <p:tag name="KSO_WM_TEMPLATE_INDEX" val="20234953"/>
  <p:tag name="KSO_WM_UNIT_LAYERLEVEL" val="1_1"/>
  <p:tag name="KSO_WM_TAG_VERSION" val="3.0"/>
  <p:tag name="KSO_WM_BEAUTIFY_FLAG" val="#wm#"/>
  <p:tag name="KSO_WM_UNIT_VALUE" val="198"/>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 name="KSO_WM_UNIT_TEXT_LAYER_COUNT" val="1"/>
</p:tagLst>
</file>

<file path=ppt/tags/tag1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953_1*h_a*1_1"/>
  <p:tag name="KSO_WM_TEMPLATE_CATEGORY" val="custom"/>
  <p:tag name="KSO_WM_TEMPLATE_INDEX" val="20234953"/>
  <p:tag name="KSO_WM_UNIT_LAYERLEVEL" val="1_1"/>
  <p:tag name="KSO_WM_TAG_VERSION" val="3.0"/>
  <p:tag name="KSO_WM_BEAUTIFY_FLAG" val="#wm#"/>
  <p:tag name="KSO_WM_UNIT_VALUE" val="17"/>
  <p:tag name="KSO_WM_UNIT_PRESET_TEXT" val="单击此处添加标题"/>
  <p:tag name="KSO_WM_UNIT_TEXT_TYPE" val="1"/>
</p:tagLst>
</file>

<file path=ppt/tags/tag198.xml><?xml version="1.0" encoding="utf-8"?>
<p:tagLst xmlns:p="http://schemas.openxmlformats.org/presentationml/2006/main">
  <p:tag name="KSO_WM_SLIDE_ID" val="custom202349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0.2*377.05"/>
  <p:tag name="KSO_WM_SLIDE_POSITION" val="468.05*124.75"/>
  <p:tag name="KSO_WM_TAG_VERSION" val="3.0"/>
  <p:tag name="KSO_WM_BEAUTIFY_FLAG" val="#wm#"/>
  <p:tag name="KSO_WM_TEMPLATE_CATEGORY" val="custom"/>
  <p:tag name="KSO_WM_TEMPLATE_INDEX" val="20236801"/>
  <p:tag name="KSO_WM_SLIDE_LAYOUT" val="a_d_h"/>
  <p:tag name="KSO_WM_SLIDE_LAYOUT_CNT" val="1_2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53_1*i*1"/>
  <p:tag name="KSO_WM_TEMPLATE_CATEGORY" val="custom"/>
  <p:tag name="KSO_WM_TEMPLATE_INDEX" val="20234953"/>
  <p:tag name="KSO_WM_UNIT_LAYERLEVEL" val="1"/>
  <p:tag name="KSO_WM_TAG_VERSION" val="3.0"/>
  <p:tag name="KSO_WM_BEAUTIFY_FLAG" val="#wm#"/>
</p:tagLst>
</file>

<file path=ppt/tags/tag2.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953_1*a*1"/>
  <p:tag name="KSO_WM_TEMPLATE_CATEGORY" val="custom"/>
  <p:tag name="KSO_WM_TEMPLATE_INDEX" val="20234953"/>
  <p:tag name="KSO_WM_UNIT_LAYERLEVEL" val="1"/>
  <p:tag name="KSO_WM_TAG_VERSION" val="3.0"/>
  <p:tag name="KSO_WM_BEAUTIFY_FLAG" val="#wm#"/>
  <p:tag name="KSO_WM_UNIT_VALUE" val="26"/>
  <p:tag name="KSO_WM_UNIT_PRESET_TEXT" val="单击此处添加标题"/>
  <p:tag name="KSO_WM_UNIT_TEXT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53_1*i*2"/>
  <p:tag name="KSO_WM_TEMPLATE_CATEGORY" val="custom"/>
  <p:tag name="KSO_WM_TEMPLATE_INDEX" val="20234953"/>
  <p:tag name="KSO_WM_UNIT_LAYERLEVEL" val="1"/>
  <p:tag name="KSO_WM_TAG_VERSION" val="3.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53_1*i*3"/>
  <p:tag name="KSO_WM_TEMPLATE_CATEGORY" val="custom"/>
  <p:tag name="KSO_WM_TEMPLATE_INDEX" val="20234953"/>
  <p:tag name="KSO_WM_UNIT_LAYERLEVEL" val="1"/>
  <p:tag name="KSO_WM_TAG_VERSION" val="3.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953_1*h_i*1_1"/>
  <p:tag name="KSO_WM_TEMPLATE_CATEGORY" val="custom"/>
  <p:tag name="KSO_WM_TEMPLATE_INDEX" val="20234953"/>
  <p:tag name="KSO_WM_UNIT_LAYERLEVEL" val="1_1"/>
  <p:tag name="KSO_WM_TAG_VERSION" val="3.0"/>
  <p:tag name="KSO_WM_BEAUTIFY_FLAG" val="#wm#"/>
</p:tagLst>
</file>

<file path=ppt/tags/tag204.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1"/>
  <p:tag name="KSO_WM_UNIT_ID" val="custom20234953_1*d*1"/>
  <p:tag name="KSO_WM_TEMPLATE_CATEGORY" val="custom"/>
  <p:tag name="KSO_WM_TEMPLATE_INDEX" val="20234953"/>
  <p:tag name="KSO_WM_UNIT_LAYERLEVEL" val="1"/>
  <p:tag name="KSO_WM_TAG_VERSION" val="3.0"/>
  <p:tag name="KSO_WM_BEAUTIFY_FLAG" val="#wm#"/>
  <p:tag name="KSO_WM_UNIT_PICTURE_SUBTYPE" val="b"/>
</p:tagLst>
</file>

<file path=ppt/tags/tag205.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2"/>
  <p:tag name="KSO_WM_UNIT_ID" val="custom20234953_1*d*2"/>
  <p:tag name="KSO_WM_TEMPLATE_CATEGORY" val="custom"/>
  <p:tag name="KSO_WM_TEMPLATE_INDEX" val="20234953"/>
  <p:tag name="KSO_WM_UNIT_LAYERLEVEL" val="1"/>
  <p:tag name="KSO_WM_TAG_VERSION" val="3.0"/>
  <p:tag name="KSO_WM_BEAUTIFY_FLAG" val="#wm#"/>
  <p:tag name="KSO_WM_UNIT_PICTURE_SUBTYPE" val="b"/>
</p:tagLst>
</file>

<file path=ppt/tags/tag2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34953_1*h_f*1_1"/>
  <p:tag name="KSO_WM_TEMPLATE_CATEGORY" val="custom"/>
  <p:tag name="KSO_WM_TEMPLATE_INDEX" val="20234953"/>
  <p:tag name="KSO_WM_UNIT_LAYERLEVEL" val="1_1"/>
  <p:tag name="KSO_WM_TAG_VERSION" val="3.0"/>
  <p:tag name="KSO_WM_BEAUTIFY_FLAG" val="#wm#"/>
  <p:tag name="KSO_WM_UNIT_VALUE" val="198"/>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 name="KSO_WM_UNIT_TEXT_LAYER_COUNT" val="1"/>
</p:tagLst>
</file>

<file path=ppt/tags/tag2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953_1*h_a*1_1"/>
  <p:tag name="KSO_WM_TEMPLATE_CATEGORY" val="custom"/>
  <p:tag name="KSO_WM_TEMPLATE_INDEX" val="20234953"/>
  <p:tag name="KSO_WM_UNIT_LAYERLEVEL" val="1_1"/>
  <p:tag name="KSO_WM_TAG_VERSION" val="3.0"/>
  <p:tag name="KSO_WM_BEAUTIFY_FLAG" val="#wm#"/>
  <p:tag name="KSO_WM_UNIT_VALUE" val="17"/>
  <p:tag name="KSO_WM_UNIT_PRESET_TEXT" val="单击此处添加标题"/>
  <p:tag name="KSO_WM_UNIT_TEXT_TYPE" val="1"/>
</p:tagLst>
</file>

<file path=ppt/tags/tag208.xml><?xml version="1.0" encoding="utf-8"?>
<p:tagLst xmlns:p="http://schemas.openxmlformats.org/presentationml/2006/main">
  <p:tag name="KSO_WM_SLIDE_ID" val="custom202349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0.2*377.05"/>
  <p:tag name="KSO_WM_SLIDE_POSITION" val="468.05*124.75"/>
  <p:tag name="KSO_WM_TAG_VERSION" val="3.0"/>
  <p:tag name="KSO_WM_BEAUTIFY_FLAG" val="#wm#"/>
  <p:tag name="KSO_WM_TEMPLATE_CATEGORY" val="custom"/>
  <p:tag name="KSO_WM_TEMPLATE_INDEX" val="20236801"/>
  <p:tag name="KSO_WM_SLIDE_LAYOUT" val="a_d_h"/>
  <p:tag name="KSO_WM_SLIDE_LAYOUT_CNT" val="1_2_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53_1*i*1"/>
  <p:tag name="KSO_WM_TEMPLATE_CATEGORY" val="custom"/>
  <p:tag name="KSO_WM_TEMPLATE_INDEX" val="20234953"/>
  <p:tag name="KSO_WM_UNIT_LAYERLEVEL" val="1"/>
  <p:tag name="KSO_WM_TAG_VERSION" val="3.0"/>
  <p:tag name="KSO_WM_BEAUTIFY_FLAG" val="#wm#"/>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953_1*a*1"/>
  <p:tag name="KSO_WM_TEMPLATE_CATEGORY" val="custom"/>
  <p:tag name="KSO_WM_TEMPLATE_INDEX" val="20234953"/>
  <p:tag name="KSO_WM_UNIT_LAYERLEVEL" val="1"/>
  <p:tag name="KSO_WM_TAG_VERSION" val="3.0"/>
  <p:tag name="KSO_WM_BEAUTIFY_FLAG" val="#wm#"/>
  <p:tag name="KSO_WM_UNIT_VALUE" val="26"/>
  <p:tag name="KSO_WM_UNIT_PRESET_TEXT" val="单击此处添加标题"/>
  <p:tag name="KSO_WM_UNIT_TEXT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53_1*i*2"/>
  <p:tag name="KSO_WM_TEMPLATE_CATEGORY" val="custom"/>
  <p:tag name="KSO_WM_TEMPLATE_INDEX" val="20234953"/>
  <p:tag name="KSO_WM_UNIT_LAYERLEVEL" val="1"/>
  <p:tag name="KSO_WM_TAG_VERSION" val="3.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53_1*i*3"/>
  <p:tag name="KSO_WM_TEMPLATE_CATEGORY" val="custom"/>
  <p:tag name="KSO_WM_TEMPLATE_INDEX" val="20234953"/>
  <p:tag name="KSO_WM_UNIT_LAYERLEVEL" val="1"/>
  <p:tag name="KSO_WM_TAG_VERSION" val="3.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953_1*h_i*1_1"/>
  <p:tag name="KSO_WM_TEMPLATE_CATEGORY" val="custom"/>
  <p:tag name="KSO_WM_TEMPLATE_INDEX" val="20234953"/>
  <p:tag name="KSO_WM_UNIT_LAYERLEVEL" val="1_1"/>
  <p:tag name="KSO_WM_TAG_VERSION" val="3.0"/>
  <p:tag name="KSO_WM_BEAUTIFY_FLAG" val="#wm#"/>
</p:tagLst>
</file>

<file path=ppt/tags/tag214.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1"/>
  <p:tag name="KSO_WM_UNIT_ID" val="custom20234953_1*d*1"/>
  <p:tag name="KSO_WM_TEMPLATE_CATEGORY" val="custom"/>
  <p:tag name="KSO_WM_TEMPLATE_INDEX" val="20234953"/>
  <p:tag name="KSO_WM_UNIT_LAYERLEVEL" val="1"/>
  <p:tag name="KSO_WM_TAG_VERSION" val="3.0"/>
  <p:tag name="KSO_WM_BEAUTIFY_FLAG" val="#wm#"/>
  <p:tag name="KSO_WM_UNIT_PICTURE_SUBTYPE" val="b"/>
</p:tagLst>
</file>

<file path=ppt/tags/tag215.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2"/>
  <p:tag name="KSO_WM_UNIT_ID" val="custom20234953_1*d*2"/>
  <p:tag name="KSO_WM_TEMPLATE_CATEGORY" val="custom"/>
  <p:tag name="KSO_WM_TEMPLATE_INDEX" val="20234953"/>
  <p:tag name="KSO_WM_UNIT_LAYERLEVEL" val="1"/>
  <p:tag name="KSO_WM_TAG_VERSION" val="3.0"/>
  <p:tag name="KSO_WM_BEAUTIFY_FLAG" val="#wm#"/>
  <p:tag name="KSO_WM_UNIT_PICTURE_SUBTYPE" val="b"/>
</p:tagLst>
</file>

<file path=ppt/tags/tag2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34953_1*h_f*1_1"/>
  <p:tag name="KSO_WM_TEMPLATE_CATEGORY" val="custom"/>
  <p:tag name="KSO_WM_TEMPLATE_INDEX" val="20234953"/>
  <p:tag name="KSO_WM_UNIT_LAYERLEVEL" val="1_1"/>
  <p:tag name="KSO_WM_TAG_VERSION" val="3.0"/>
  <p:tag name="KSO_WM_BEAUTIFY_FLAG" val="#wm#"/>
  <p:tag name="KSO_WM_UNIT_VALUE" val="198"/>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 name="KSO_WM_UNIT_TEXT_LAYER_COUNT" val="1"/>
</p:tagLst>
</file>

<file path=ppt/tags/tag2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953_1*h_a*1_1"/>
  <p:tag name="KSO_WM_TEMPLATE_CATEGORY" val="custom"/>
  <p:tag name="KSO_WM_TEMPLATE_INDEX" val="20234953"/>
  <p:tag name="KSO_WM_UNIT_LAYERLEVEL" val="1_1"/>
  <p:tag name="KSO_WM_TAG_VERSION" val="3.0"/>
  <p:tag name="KSO_WM_BEAUTIFY_FLAG" val="#wm#"/>
  <p:tag name="KSO_WM_UNIT_VALUE" val="17"/>
  <p:tag name="KSO_WM_UNIT_PRESET_TEXT" val="单击此处添加标题"/>
  <p:tag name="KSO_WM_UNIT_TEXT_TYPE" val="1"/>
</p:tagLst>
</file>

<file path=ppt/tags/tag218.xml><?xml version="1.0" encoding="utf-8"?>
<p:tagLst xmlns:p="http://schemas.openxmlformats.org/presentationml/2006/main">
  <p:tag name="KSO_WM_SLIDE_ID" val="custom202349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0.2*377.05"/>
  <p:tag name="KSO_WM_SLIDE_POSITION" val="468.05*124.75"/>
  <p:tag name="KSO_WM_TAG_VERSION" val="3.0"/>
  <p:tag name="KSO_WM_BEAUTIFY_FLAG" val="#wm#"/>
  <p:tag name="KSO_WM_TEMPLATE_CATEGORY" val="custom"/>
  <p:tag name="KSO_WM_TEMPLATE_INDEX" val="20236801"/>
  <p:tag name="KSO_WM_SLIDE_LAYOUT" val="a_d_h"/>
  <p:tag name="KSO_WM_SLIDE_LAYOUT_CNT" val="1_2_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53_1*i*1"/>
  <p:tag name="KSO_WM_TEMPLATE_CATEGORY" val="custom"/>
  <p:tag name="KSO_WM_TEMPLATE_INDEX" val="20234953"/>
  <p:tag name="KSO_WM_UNIT_LAYERLEVEL" val="1"/>
  <p:tag name="KSO_WM_TAG_VERSION" val="3.0"/>
  <p:tag name="KSO_WM_BEAUTIFY_FLAG" val="#wm#"/>
</p:tagLst>
</file>

<file path=ppt/tags/tag22.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953_1*a*1"/>
  <p:tag name="KSO_WM_TEMPLATE_CATEGORY" val="custom"/>
  <p:tag name="KSO_WM_TEMPLATE_INDEX" val="20234953"/>
  <p:tag name="KSO_WM_UNIT_LAYERLEVEL" val="1"/>
  <p:tag name="KSO_WM_TAG_VERSION" val="3.0"/>
  <p:tag name="KSO_WM_BEAUTIFY_FLAG" val="#wm#"/>
  <p:tag name="KSO_WM_UNIT_VALUE" val="26"/>
  <p:tag name="KSO_WM_UNIT_PRESET_TEXT" val="单击此处添加标题"/>
  <p:tag name="KSO_WM_UNIT_TEXT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53_1*i*2"/>
  <p:tag name="KSO_WM_TEMPLATE_CATEGORY" val="custom"/>
  <p:tag name="KSO_WM_TEMPLATE_INDEX" val="20234953"/>
  <p:tag name="KSO_WM_UNIT_LAYERLEVEL" val="1"/>
  <p:tag name="KSO_WM_TAG_VERSION" val="3.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53_1*i*3"/>
  <p:tag name="KSO_WM_TEMPLATE_CATEGORY" val="custom"/>
  <p:tag name="KSO_WM_TEMPLATE_INDEX" val="20234953"/>
  <p:tag name="KSO_WM_UNIT_LAYERLEVEL" val="1"/>
  <p:tag name="KSO_WM_TAG_VERSION" val="3.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953_1*h_i*1_1"/>
  <p:tag name="KSO_WM_TEMPLATE_CATEGORY" val="custom"/>
  <p:tag name="KSO_WM_TEMPLATE_INDEX" val="20234953"/>
  <p:tag name="KSO_WM_UNIT_LAYERLEVEL" val="1_1"/>
  <p:tag name="KSO_WM_TAG_VERSION" val="3.0"/>
  <p:tag name="KSO_WM_BEAUTIFY_FLAG" val="#wm#"/>
</p:tagLst>
</file>

<file path=ppt/tags/tag224.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1"/>
  <p:tag name="KSO_WM_UNIT_ID" val="custom20234953_1*d*1"/>
  <p:tag name="KSO_WM_TEMPLATE_CATEGORY" val="custom"/>
  <p:tag name="KSO_WM_TEMPLATE_INDEX" val="20234953"/>
  <p:tag name="KSO_WM_UNIT_LAYERLEVEL" val="1"/>
  <p:tag name="KSO_WM_TAG_VERSION" val="3.0"/>
  <p:tag name="KSO_WM_BEAUTIFY_FLAG" val="#wm#"/>
  <p:tag name="KSO_WM_UNIT_PICTURE_SUBTYPE" val="b"/>
</p:tagLst>
</file>

<file path=ppt/tags/tag225.xml><?xml version="1.0" encoding="utf-8"?>
<p:tagLst xmlns:p="http://schemas.openxmlformats.org/presentationml/2006/main">
  <p:tag name="KSO_WM_UNIT_VALUE" val="539*1304"/>
  <p:tag name="KSO_WM_UNIT_HIGHLIGHT" val="0"/>
  <p:tag name="KSO_WM_UNIT_COMPATIBLE" val="0"/>
  <p:tag name="KSO_WM_UNIT_DIAGRAM_ISNUMVISUAL" val="0"/>
  <p:tag name="KSO_WM_UNIT_DIAGRAM_ISREFERUNIT" val="0"/>
  <p:tag name="KSO_WM_UNIT_TYPE" val="d"/>
  <p:tag name="KSO_WM_UNIT_INDEX" val="2"/>
  <p:tag name="KSO_WM_UNIT_ID" val="custom20234953_1*d*2"/>
  <p:tag name="KSO_WM_TEMPLATE_CATEGORY" val="custom"/>
  <p:tag name="KSO_WM_TEMPLATE_INDEX" val="20234953"/>
  <p:tag name="KSO_WM_UNIT_LAYERLEVEL" val="1"/>
  <p:tag name="KSO_WM_TAG_VERSION" val="3.0"/>
  <p:tag name="KSO_WM_BEAUTIFY_FLAG" val="#wm#"/>
  <p:tag name="KSO_WM_UNIT_PICTURE_SUBTYPE" val="b"/>
</p:tagLst>
</file>

<file path=ppt/tags/tag2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custom20234953_1*h_f*1_1"/>
  <p:tag name="KSO_WM_TEMPLATE_CATEGORY" val="custom"/>
  <p:tag name="KSO_WM_TEMPLATE_INDEX" val="20234953"/>
  <p:tag name="KSO_WM_UNIT_LAYERLEVEL" val="1_1"/>
  <p:tag name="KSO_WM_TAG_VERSION" val="3.0"/>
  <p:tag name="KSO_WM_BEAUTIFY_FLAG" val="#wm#"/>
  <p:tag name="KSO_WM_UNIT_VALUE" val="198"/>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TYPE" val="1"/>
  <p:tag name="KSO_WM_UNIT_TEXT_LAYER_COUNT" val="1"/>
</p:tagLst>
</file>

<file path=ppt/tags/tag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953_1*h_a*1_1"/>
  <p:tag name="KSO_WM_TEMPLATE_CATEGORY" val="custom"/>
  <p:tag name="KSO_WM_TEMPLATE_INDEX" val="20234953"/>
  <p:tag name="KSO_WM_UNIT_LAYERLEVEL" val="1_1"/>
  <p:tag name="KSO_WM_TAG_VERSION" val="3.0"/>
  <p:tag name="KSO_WM_BEAUTIFY_FLAG" val="#wm#"/>
  <p:tag name="KSO_WM_UNIT_VALUE" val="17"/>
  <p:tag name="KSO_WM_UNIT_PRESET_TEXT" val="单击此处添加标题"/>
  <p:tag name="KSO_WM_UNIT_TEXT_TYPE" val="1"/>
</p:tagLst>
</file>

<file path=ppt/tags/tag228.xml><?xml version="1.0" encoding="utf-8"?>
<p:tagLst xmlns:p="http://schemas.openxmlformats.org/presentationml/2006/main">
  <p:tag name="KSO_WM_SLIDE_ID" val="custom202349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0.2*377.05"/>
  <p:tag name="KSO_WM_SLIDE_POSITION" val="468.05*124.75"/>
  <p:tag name="KSO_WM_TAG_VERSION" val="3.0"/>
  <p:tag name="KSO_WM_BEAUTIFY_FLAG" val="#wm#"/>
  <p:tag name="KSO_WM_TEMPLATE_CATEGORY" val="custom"/>
  <p:tag name="KSO_WM_TEMPLATE_INDEX" val="20236801"/>
  <p:tag name="KSO_WM_SLIDE_LAYOUT" val="a_d_h"/>
  <p:tag name="KSO_WM_SLIDE_LAYOUT_CNT" val="1_2_1"/>
</p:tagLst>
</file>

<file path=ppt/tags/tag2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8441_1*a*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标题"/>
</p:tagLst>
</file>

<file path=ppt/tags/tag23.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1"/>
  <p:tag name="KSO_WM_TEMPLATE_CATEGORY" val="custom"/>
  <p:tag name="KSO_WM_TEMPLATE_INDEX" val="20238441"/>
  <p:tag name="KSO_WM_UNIT_LAYERLEVEL" val="1"/>
  <p:tag name="KSO_WM_TAG_VERSION" val="3.0"/>
  <p:tag name="KSO_WM_BEAUTIFY_FLAG" val="#wm#"/>
  <p:tag name="KSO_WM_UNIT_TYPE" val="i"/>
  <p:tag name="KSO_WM_UNIT_INDEX"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8441_1*i*2"/>
  <p:tag name="KSO_WM_TEMPLATE_CATEGORY" val="custom"/>
  <p:tag name="KSO_WM_TEMPLATE_INDEX" val="20238441"/>
  <p:tag name="KSO_WM_UNIT_LAYERLEVEL" val="1"/>
  <p:tag name="KSO_WM_TAG_VERSION" val="3.0"/>
  <p:tag name="KSO_WM_BEAUTIFY_FLAG" val="#wm#"/>
  <p:tag name="KSO_WM_UNIT_TYPE" val="i"/>
  <p:tag name="KSO_WM_UNIT_INDEX" val="2"/>
</p:tagLst>
</file>

<file path=ppt/tags/tag2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8441_1*f*1"/>
  <p:tag name="KSO_WM_TEMPLATE_CATEGORY" val="custom"/>
  <p:tag name="KSO_WM_TEMPLATE_INDEX" val="20238441"/>
  <p:tag name="KSO_WM_UNIT_LAYERLEVEL" val="1"/>
  <p:tag name="KSO_WM_TAG_VERSION" val="3.0"/>
  <p:tag name="KSO_WM_BEAUTIFY_FLAG" val="#wm#"/>
  <p:tag name="KSO_WM_UNIT_TEXT_TYPE"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Lst>
</file>

<file path=ppt/tags/tag233.xml><?xml version="1.0" encoding="utf-8"?>
<p:tagLst xmlns:p="http://schemas.openxmlformats.org/presentationml/2006/main">
  <p:tag name="KSO_WM_SLIDE_ID" val="custom20238441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01*391"/>
  <p:tag name="KSO_WM_SLIDE_POSITION" val="41*74"/>
  <p:tag name="KSO_WM_TAG_VERSION" val="3.0"/>
  <p:tag name="KSO_WM_BEAUTIFY_FLAG" val="#wm#"/>
  <p:tag name="KSO_WM_TEMPLATE_CATEGORY" val="custom"/>
  <p:tag name="KSO_WM_TEMPLATE_INDEX" val="20236801"/>
  <p:tag name="KSO_WM_SLIDE_LAYOUT" val="a_f"/>
  <p:tag name="KSO_WM_SLIDE_LAYOUT_CNT" val="1_1"/>
</p:tagLst>
</file>

<file path=ppt/tags/tag234.xml><?xml version="1.0" encoding="utf-8"?>
<p:tagLst xmlns:p="http://schemas.openxmlformats.org/presentationml/2006/main">
  <p:tag name="KSO_WM_UNIT_TYPE" val="a"/>
  <p:tag name="KSO_WM_UNIT_INDEX" val="1"/>
  <p:tag name="KSO_WM_BEAUTIFY_FLAG" val="#wm#"/>
  <p:tag name="KSO_WM_TAG_VERSION" val="3.0"/>
  <p:tag name="KSO_WM_UNIT_ID" val="custom20236801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ISCONTENTSTITLE" val="0"/>
  <p:tag name="KSO_WM_UNIT_TEXT_TYPE" val="1"/>
  <p:tag name="KSO_WM_UNIT_PRESET_TEXT" val="单击添加章节标题"/>
</p:tagLst>
</file>

<file path=ppt/tags/tag235.xml><?xml version="1.0" encoding="utf-8"?>
<p:tagLst xmlns:p="http://schemas.openxmlformats.org/presentationml/2006/main">
  <p:tag name="KSO_WM_UNIT_TYPE" val="e"/>
  <p:tag name="KSO_WM_UNIT_INDEX" val="1"/>
  <p:tag name="KSO_WM_BEAUTIFY_FLAG" val="#wm#"/>
  <p:tag name="KSO_WM_TAG_VERSION" val="3.0"/>
  <p:tag name="KSO_WM_UNIT_ID" val="custom20236801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Lst>
</file>

<file path=ppt/tags/tag236.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6801"/>
  <p:tag name="KSO_WM_TEMPLATE_CATEGORY" val="custom"/>
  <p:tag name="KSO_WM_SLIDE_INDEX" val="7"/>
  <p:tag name="KSO_WM_SLIDE_ID" val="custom20236801_7"/>
  <p:tag name="KSO_WM_TEMPLATE_MASTER_TYPE" val="0"/>
  <p:tag name="KSO_WM_SLIDE_LAYOUT" val="a_b_e"/>
  <p:tag name="KSO_WM_SLIDE_LAYOUT_CNT" val="1_1_1"/>
</p:tagLst>
</file>

<file path=ppt/tags/tag237.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38.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39.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4.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41.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42.xml><?xml version="1.0" encoding="utf-8"?>
<p:tagLst xmlns:p="http://schemas.openxmlformats.org/presentationml/2006/main">
  <p:tag name="KSO_WM_DIAGRAM_VIRTUALLY_FRAME" val="{&quot;height&quot;:359.7684251968504,&quot;left&quot;:54.84905511811021,&quot;top&quot;:122.06905511811024,&quot;width&quot;:867.0215748031496}"/>
</p:tagLst>
</file>

<file path=ppt/tags/tag243.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4.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5.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6.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7.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8.xml><?xml version="1.0" encoding="utf-8"?>
<p:tagLst xmlns:p="http://schemas.openxmlformats.org/presentationml/2006/main">
  <p:tag name="KSO_WM_DIAGRAM_VIRTUALLY_FRAME" val="{&quot;height&quot;:367.01637795275593,&quot;left&quot;:36.351968503936995,&quot;top&quot;:119.10677165354328,&quot;width&quot;:917.248031496063}"/>
</p:tagLst>
</file>

<file path=ppt/tags/tag249.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1.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2.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3.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4.xml><?xml version="1.0" encoding="utf-8"?>
<p:tagLst xmlns:p="http://schemas.openxmlformats.org/presentationml/2006/main">
  <p:tag name="KSO_WM_DIAGRAM_VIRTUALLY_FRAME" val="{&quot;height&quot;:364.9163779527559,&quot;left&quot;:36.35196850393701,&quot;top&quot;:119.10677165354329,&quot;width&quot;:924.9651181102363}"/>
</p:tagLst>
</file>

<file path=ppt/tags/tag25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4868_1*a*1"/>
  <p:tag name="KSO_WM_TEMPLATE_CATEGORY" val="custom"/>
  <p:tag name="KSO_WM_TEMPLATE_INDEX" val="20234868"/>
  <p:tag name="KSO_WM_UNIT_LAYERLEVEL" val="1"/>
  <p:tag name="KSO_WM_TAG_VERSION" val="3.0"/>
  <p:tag name="KSO_WM_BEAUTIFY_FLAG" val="#wm#"/>
  <p:tag name="KSO_WM_UNIT_TEXT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868_1*i*1"/>
  <p:tag name="KSO_WM_TEMPLATE_CATEGORY" val="custom"/>
  <p:tag name="KSO_WM_TEMPLATE_INDEX" val="20234868"/>
  <p:tag name="KSO_WM_UNIT_LAYERLEVEL" val="1"/>
  <p:tag name="KSO_WM_TAG_VERSION" val="3.0"/>
  <p:tag name="KSO_WM_BEAUTIFY_FLAG" val="#wm#"/>
</p:tagLst>
</file>

<file path=ppt/tags/tag257.xml><?xml version="1.0" encoding="utf-8"?>
<p:tagLst xmlns:p="http://schemas.openxmlformats.org/presentationml/2006/main">
  <p:tag name="KSO_WM_UNIT_PICTURE_SUBTYPE" val="b"/>
  <p:tag name="KSO_WM_UNIT_VALUE" val="1142*1385"/>
  <p:tag name="KSO_WM_UNIT_HIGHLIGHT" val="0"/>
  <p:tag name="KSO_WM_UNIT_COMPATIBLE" val="0"/>
  <p:tag name="KSO_WM_UNIT_DIAGRAM_ISNUMVISUAL" val="0"/>
  <p:tag name="KSO_WM_UNIT_DIAGRAM_ISREFERUNIT" val="0"/>
  <p:tag name="KSO_WM_UNIT_TYPE" val="d"/>
  <p:tag name="KSO_WM_UNIT_INDEX" val="1"/>
  <p:tag name="KSO_WM_UNIT_ID" val="custom20234868_1*d*1"/>
  <p:tag name="KSO_WM_TEMPLATE_CATEGORY" val="custom"/>
  <p:tag name="KSO_WM_TEMPLATE_INDEX" val="20234868"/>
  <p:tag name="KSO_WM_UNIT_LAYERLEVEL" val="1"/>
  <p:tag name="KSO_WM_TAG_VERSION" val="3.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868_1*i*2"/>
  <p:tag name="KSO_WM_TEMPLATE_CATEGORY" val="custom"/>
  <p:tag name="KSO_WM_TEMPLATE_INDEX" val="20234868"/>
  <p:tag name="KSO_WM_UNIT_LAYERLEVEL" val="1"/>
  <p:tag name="KSO_WM_TAG_VERSION" val="3.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868_1*i*3"/>
  <p:tag name="KSO_WM_TEMPLATE_CATEGORY" val="custom"/>
  <p:tag name="KSO_WM_TEMPLATE_INDEX" val="20234868"/>
  <p:tag name="KSO_WM_UNIT_LAYERLEVEL" val="1"/>
  <p:tag name="KSO_WM_TAG_VERSION" val="3.0"/>
  <p:tag name="KSO_WM_BEAUTIFY_FLAG" val="#wm#"/>
</p:tagLst>
</file>

<file path=ppt/tags/tag26.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868_1*i*4"/>
  <p:tag name="KSO_WM_TEMPLATE_CATEGORY" val="custom"/>
  <p:tag name="KSO_WM_TEMPLATE_INDEX" val="20234868"/>
  <p:tag name="KSO_WM_UNIT_LAYERLEVEL" val="1"/>
  <p:tag name="KSO_WM_TAG_VERSION" val="3.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868_1*i*5"/>
  <p:tag name="KSO_WM_TEMPLATE_CATEGORY" val="custom"/>
  <p:tag name="KSO_WM_TEMPLATE_INDEX" val="20234868"/>
  <p:tag name="KSO_WM_UNIT_LAYERLEVEL" val="1"/>
  <p:tag name="KSO_WM_TAG_VERSION" val="3.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868_1*i*6"/>
  <p:tag name="KSO_WM_TEMPLATE_CATEGORY" val="custom"/>
  <p:tag name="KSO_WM_TEMPLATE_INDEX" val="20234868"/>
  <p:tag name="KSO_WM_UNIT_LAYERLEVEL" val="1"/>
  <p:tag name="KSO_WM_TAG_VERSION" val="3.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868_1*i*7"/>
  <p:tag name="KSO_WM_TEMPLATE_CATEGORY" val="custom"/>
  <p:tag name="KSO_WM_TEMPLATE_INDEX" val="20234868"/>
  <p:tag name="KSO_WM_UNIT_LAYERLEVEL" val="1"/>
  <p:tag name="KSO_WM_TAG_VERSION" val="3.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868_1*i*8"/>
  <p:tag name="KSO_WM_TEMPLATE_CATEGORY" val="custom"/>
  <p:tag name="KSO_WM_TEMPLATE_INDEX" val="20234868"/>
  <p:tag name="KSO_WM_UNIT_LAYERLEVEL" val="1"/>
  <p:tag name="KSO_WM_TAG_VERSION" val="3.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868_1*i*9"/>
  <p:tag name="KSO_WM_TEMPLATE_CATEGORY" val="custom"/>
  <p:tag name="KSO_WM_TEMPLATE_INDEX" val="20234868"/>
  <p:tag name="KSO_WM_UNIT_LAYERLEVEL" val="1"/>
  <p:tag name="KSO_WM_TAG_VERSION" val="3.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868_1*i*10"/>
  <p:tag name="KSO_WM_TEMPLATE_CATEGORY" val="custom"/>
  <p:tag name="KSO_WM_TEMPLATE_INDEX" val="20234868"/>
  <p:tag name="KSO_WM_UNIT_LAYERLEVEL" val="1"/>
  <p:tag name="KSO_WM_TAG_VERSION" val="3.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868_1*i*11"/>
  <p:tag name="KSO_WM_TEMPLATE_CATEGORY" val="custom"/>
  <p:tag name="KSO_WM_TEMPLATE_INDEX" val="20234868"/>
  <p:tag name="KSO_WM_UNIT_LAYERLEVEL" val="1"/>
  <p:tag name="KSO_WM_TAG_VERSION" val="3.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868_1*i*12"/>
  <p:tag name="KSO_WM_TEMPLATE_CATEGORY" val="custom"/>
  <p:tag name="KSO_WM_TEMPLATE_INDEX" val="20234868"/>
  <p:tag name="KSO_WM_UNIT_LAYERLEVEL" val="1"/>
  <p:tag name="KSO_WM_TAG_VERSION" val="3.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868_1*i*13"/>
  <p:tag name="KSO_WM_TEMPLATE_CATEGORY" val="custom"/>
  <p:tag name="KSO_WM_TEMPLATE_INDEX" val="20234868"/>
  <p:tag name="KSO_WM_UNIT_LAYERLEVEL" val="1"/>
  <p:tag name="KSO_WM_TAG_VERSION" val="3.0"/>
  <p:tag name="KSO_WM_BEAUTIFY_FLAG" val="#wm#"/>
</p:tagLst>
</file>

<file path=ppt/tags/tag27.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868_1*i*14"/>
  <p:tag name="KSO_WM_TEMPLATE_CATEGORY" val="custom"/>
  <p:tag name="KSO_WM_TEMPLATE_INDEX" val="20234868"/>
  <p:tag name="KSO_WM_UNIT_LAYERLEVEL" val="1"/>
  <p:tag name="KSO_WM_TAG_VERSION" val="3.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868_1*i*15"/>
  <p:tag name="KSO_WM_TEMPLATE_CATEGORY" val="custom"/>
  <p:tag name="KSO_WM_TEMPLATE_INDEX" val="20234868"/>
  <p:tag name="KSO_WM_UNIT_LAYERLEVEL" val="1"/>
  <p:tag name="KSO_WM_TAG_VERSION" val="3.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868_1*i*16"/>
  <p:tag name="KSO_WM_TEMPLATE_CATEGORY" val="custom"/>
  <p:tag name="KSO_WM_TEMPLATE_INDEX" val="20234868"/>
  <p:tag name="KSO_WM_UNIT_LAYERLEVEL" val="1"/>
  <p:tag name="KSO_WM_TAG_VERSION" val="3.0"/>
  <p:tag name="KSO_WM_BEAUTIFY_FLAG" val="#wm#"/>
</p:tagLst>
</file>

<file path=ppt/tags/tag273.xml><?xml version="1.0" encoding="utf-8"?>
<p:tagLst xmlns:p="http://schemas.openxmlformats.org/presentationml/2006/main">
  <p:tag name="KSO_WM_UNIT_SUBTYPE" val="a"/>
  <p:tag name="KSO_WM_UNIT_TEXT_LAYER_COUNT" val="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3;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根据需要可酌情增减文字，以便观者准确地理解您传达的思想。"/>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868_1*f*1"/>
  <p:tag name="KSO_WM_TEMPLATE_CATEGORY" val="custom"/>
  <p:tag name="KSO_WM_TEMPLATE_INDEX" val="20234868"/>
  <p:tag name="KSO_WM_UNIT_LAYERLEVEL" val="1"/>
  <p:tag name="KSO_WM_TAG_VERSION" val="3.0"/>
  <p:tag name="KSO_WM_BEAUTIFY_FLAG" val="#wm#"/>
  <p:tag name="KSO_WM_UNIT_TEXT_TYPE" val="1"/>
</p:tagLst>
</file>

<file path=ppt/tags/tag274.xml><?xml version="1.0" encoding="utf-8"?>
<p:tagLst xmlns:p="http://schemas.openxmlformats.org/presentationml/2006/main">
  <p:tag name="KSO_WM_SLIDE_ID" val="custom20234868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55*462"/>
  <p:tag name="KSO_WM_SLIDE_POSITION" val="51*28"/>
  <p:tag name="KSO_WM_TAG_VERSION" val="3.0"/>
  <p:tag name="KSO_WM_BEAUTIFY_FLAG" val="#wm#"/>
  <p:tag name="KSO_WM_TEMPLATE_CATEGORY" val="custom"/>
  <p:tag name="KSO_WM_TEMPLATE_INDEX" val="20234868"/>
  <p:tag name="KSO_WM_SLIDE_LAYOUT" val="a_d_f"/>
  <p:tag name="KSO_WM_SLIDE_LAYOUT_CNT" val="1_1_1"/>
</p:tagLst>
</file>

<file path=ppt/tags/tag2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0931_2*a*1"/>
  <p:tag name="KSO_WM_TEMPLATE_CATEGORY" val="diagram"/>
  <p:tag name="KSO_WM_TEMPLATE_INDEX" val="20230931"/>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0"/>
</p:tagLst>
</file>

<file path=ppt/tags/tag276.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2"/>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5"/>
  <p:tag name="KSO_WM_UNIT_USESOURCEFORMAT_APPLY" val="0"/>
</p:tagLst>
</file>

<file path=ppt/tags/tag277.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1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USESOURCEFORMAT_APPLY" val="0"/>
</p:tagLst>
</file>

<file path=ppt/tags/tag278.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0"/>
</p:tagLst>
</file>

<file path=ppt/tags/tag279.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2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4"/>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6,&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USESOURCEFORMAT_APPLY" val="0"/>
</p:tagLst>
</file>

<file path=ppt/tags/tag28.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48"/>
  <p:tag name="KSO_WM_UNIT_FILL_FORE_SCHEMECOLOR_INDEX_2_TRANS" val="0"/>
  <p:tag name="KSO_WM_UNIT_FILL_FORE_SCHEMECOLOR_INDEX_3_BRIGHTNESS" val="0.4"/>
  <p:tag name="KSO_WM_UNIT_FILL_FORE_SCHEMECOLOR_INDEX_3" val="8"/>
  <p:tag name="KSO_WM_UNIT_FILL_FORE_SCHEMECOLOR_INDEX_3_POS" val="1"/>
  <p:tag name="KSO_WM_UNIT_FILL_FORE_SCHEMECOLOR_INDEX_3_TRANS" val="0"/>
  <p:tag name="KSO_WM_UNIT_FILL_GRADIENT_TYPE" val="0"/>
  <p:tag name="KSO_WM_UNIT_FILL_GRADIENT_ANGLE" val="90"/>
  <p:tag name="KSO_WM_UNIT_FILL_GRADIENT_DIRECTION" val="1"/>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2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800000011920929,&quot;colorType&quot;:1,&quot;foreColorIndex&quot;:6,&quot;pos&quot;:0,&quot;transparency&quot;:0},{&quot;brightness&quot;:0,&quot;colorType&quot;:1,&quot;foreColorIndex&quot;:6,&quot;pos&quot;:0.4399999976158142,&quot;transparency&quot;:0}],&quot;type&quot;:3},&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SHADOW_SCHEMECOLOR_INDEX" val="6"/>
  <p:tag name="KSO_WM_UNIT_USESOURCEFORMAT_APPLY" val="0"/>
</p:tagLst>
</file>

<file path=ppt/tags/tag281.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USESOURCEFORMAT_APPLY" val="0"/>
</p:tagLst>
</file>

<file path=ppt/tags/tag282.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1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4"/>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5,&quot;transparency&quot;:0.3300000131130218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0"/>
</p:tagLst>
</file>

<file path=ppt/tags/tag283.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1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1_3"/>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gradient&quot;:[{&quot;brightness&quot;:0.4000000059604645,&quot;colorType&quot;:1,&quot;foreColorIndex&quot;:5,&quot;pos&quot;:0.15000000596046448,&quot;transparency&quot;:0.4000000059604645},{&quot;brightness&quot;:0.4000000059604645,&quot;colorType&quot;:1,&quot;foreColorIndex&quot;:5,&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5"/>
  <p:tag name="KSO_WM_UNIT_TEXT_SHADOW_SCHEMECOLOR_INDEX" val="5"/>
  <p:tag name="KSO_WM_UNIT_USESOURCEFORMAT_APPLY" val="0"/>
</p:tagLst>
</file>

<file path=ppt/tags/tag284.xml><?xml version="1.0" encoding="utf-8"?>
<p:tagLst xmlns:p="http://schemas.openxmlformats.org/presentationml/2006/main">
  <p:tag name="KSO_WM_UNIT_FILL_FORE_SCHEMECOLOR_INDEX_1_BRIGHTNESS" val="0.6"/>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44"/>
  <p:tag name="KSO_WM_UNIT_FILL_FORE_SCHEMECOLOR_INDEX_2_TRANS" val="0"/>
  <p:tag name="KSO_WM_UNIT_FILL_FORE_SCHEMECOLOR_INDEX_3_BRIGHTNESS" val="0"/>
  <p:tag name="KSO_WM_UNIT_FILL_FORE_SCHEMECOLOR_INDEX_3" val="5"/>
  <p:tag name="KSO_WM_UNIT_FILL_FORE_SCHEMECOLOR_INDEX_3_POS" val="0.66"/>
  <p:tag name="KSO_WM_UNIT_FILL_FORE_SCHEMECOLOR_INDEX_3_TRANS" val="0"/>
  <p:tag name="KSO_WM_UNIT_FILL_FORE_SCHEMECOLOR_INDEX_4_BRIGHTNESS" val="0"/>
  <p:tag name="KSO_WM_UNIT_FILL_FORE_SCHEMECOLOR_INDEX_4" val="5"/>
  <p:tag name="KSO_WM_UNIT_FILL_FORE_SCHEMECOLOR_INDEX_4_POS" val="1"/>
  <p:tag name="KSO_WM_UNIT_FILL_FORE_SCHEMECOLOR_INDEX_4_TRANS" val="0"/>
  <p:tag name="KSO_WM_UNIT_FILL_GRADIENT_TYPE" val="2"/>
  <p:tag name="KSO_WM_UNIT_FILL_GRADIENT_ANGLE" val="0"/>
  <p:tag name="KSO_WM_UNIT_FILL_GRADIENT_DIRECTION" val="12"/>
  <p:tag name="KSO_WM_UNIT_LINE_FORE_SCHEMECOLOR_INDEX_1_BRIGHTNESS" val="0.55"/>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37"/>
  <p:tag name="KSO_WM_UNIT_LINE_FORE_SCHEMECOLOR_INDEX_2_TRANS" val="0"/>
  <p:tag name="KSO_WM_UNIT_LINE_FORE_SCHEMECOLOR_INDEX_3_BRIGHTNESS" val="0.7"/>
  <p:tag name="KSO_WM_UNIT_LINE_FORE_SCHEMECOLOR_INDEX_3" val="5"/>
  <p:tag name="KSO_WM_UNIT_LINE_FORE_SCHEMECOLOR_INDEX_3_POS" val="0.71"/>
  <p:tag name="KSO_WM_UNIT_LINE_FORE_SCHEMECOLOR_INDEX_3_TRANS" val="0"/>
  <p:tag name="KSO_WM_UNIT_LINE_FORE_SCHEMECOLOR_INDEX_4_BRIGHTNESS" val="0"/>
  <p:tag name="KSO_WM_UNIT_LINE_FORE_SCHEMECOLOR_INDEX_4" val="14"/>
  <p:tag name="KSO_WM_UNIT_LINE_FORE_SCHEMECOLOR_INDEX_4_POS" val="1"/>
  <p:tag name="KSO_WM_UNIT_LINE_FORE_SCHEMECOLOR_INDEX_4_TRANS" val="0"/>
  <p:tag name="KSO_WM_UNIT_LINE_GRADIENT_TYPE" val="0"/>
  <p:tag name="KSO_WM_UNIT_LINE_GRADIENT_ANGLE" val="270"/>
  <p:tag name="KSO_WM_UNIT_LINE_GRADIENT_DIRECTION" val="6"/>
  <p:tag name="KSO_WM_UNIT_LINE_FILL_TYPE" val="5"/>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a*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ISCONTENTSTITLE" val="0"/>
  <p:tag name="KSO_WM_UNIT_ISNUMDGMTITLE" val="0"/>
  <p:tag name="KSO_WM_UNIT_NOCLEAR" val="0"/>
  <p:tag name="KSO_WM_UNIT_VALUE" val="14"/>
  <p:tag name="KSO_WM_UNIT_TYPE" val="m_h_a"/>
  <p:tag name="KSO_WM_UNIT_INDEX" val="1_3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800000011920929,&quot;colorType&quot;:1,&quot;foreColorIndex&quot;:5,&quot;pos&quot;:0,&quot;transparency&quot;:0},{&quot;brightness&quot;:0,&quot;colorType&quot;:1,&quot;foreColorIndex&quot;:5,&quot;pos&quot;:0.4399999976158142,&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UNIT_USESOURCEFORMAT_APPLY" val="0"/>
</p:tagLst>
</file>

<file path=ppt/tags/tag285.xml><?xml version="1.0" encoding="utf-8"?>
<p:tagLst xmlns:p="http://schemas.openxmlformats.org/presentationml/2006/main">
  <p:tag name="KSO_WM_UNIT_LINE_FORE_SCHEMECOLOR_INDEX_BRIGHTNESS" val="0"/>
  <p:tag name="KSO_WM_UNIT_LINE_FILL_TYPE" val="2"/>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1"/>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USESOURCEFORMAT_APPLY" val="0"/>
</p:tagLst>
</file>

<file path=ppt/tags/tag286.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m1-1"/>
  <p:tag name="KSO_WM_UNIT_ID" val="diagram20230931_2*m_h_i*1_3_4"/>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4"/>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USESOURCEFORMAT_APPLY" val="0"/>
</p:tagLst>
</file>

<file path=ppt/tags/tag2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1_2*m_h_f*1_2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根据需要可酌情增减文字，以便观者准确地理解您传达的思想"/>
  <p:tag name="KSO_WM_UNIT_TEXT_FILL_FORE_SCHEMECOLOR_INDEX" val="1"/>
  <p:tag name="KSO_WM_UNIT_TEXT_FILL_TYPE" val="1"/>
  <p:tag name="KSO_WM_UNIT_USESOURCEFORMAT_APPLY" val="0"/>
</p:tagLst>
</file>

<file path=ppt/tags/tag288.xml><?xml version="1.0" encoding="utf-8"?>
<p:tagLst xmlns:p="http://schemas.openxmlformats.org/presentationml/2006/main">
  <p:tag name="KSO_WM_DIAGRAM_VERSION" val="3"/>
  <p:tag name="KSO_WM_DIAGRAM_COLOR_TRICK" val="2"/>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0931_2*m_h_x*1_1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2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1_2*m_h_f*1_1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此处输入你的项正文文字是您思想的提炼，请言简意赅的阐述你的观点"/>
  <p:tag name="KSO_WM_UNIT_TEXT_FILL_FORE_SCHEMECOLOR_INDEX" val="1"/>
  <p:tag name="KSO_WM_UNIT_TEXT_FILL_TYPE" val="1"/>
  <p:tag name="KSO_WM_UNIT_USESOURCEFORMAT_APPLY" val="0"/>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4"/>
</p:tagLst>
</file>

<file path=ppt/tags/tag2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1_2*m_h_f*1_3_1"/>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VALUE" val="45"/>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此处输入你的智能图形项正文文字是您思想的提炼，请言简意赅的阐述"/>
  <p:tag name="KSO_WM_UNIT_TEXT_FILL_FORE_SCHEMECOLOR_INDEX" val="1"/>
  <p:tag name="KSO_WM_UNIT_TEXT_FILL_TYPE" val="1"/>
  <p:tag name="KSO_WM_UNIT_USESOURCEFORMAT_APPLY" val="0"/>
</p:tagLst>
</file>

<file path=ppt/tags/tag291.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2"/>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5"/>
  <p:tag name="KSO_WM_UNIT_USESOURCEFORMAT_APPLY" val="0"/>
</p:tagLst>
</file>

<file path=ppt/tags/tag292.xml><?xml version="1.0" encoding="utf-8"?>
<p:tagLst xmlns:p="http://schemas.openxmlformats.org/presentationml/2006/main">
  <p:tag name="KSO_WM_UNIT_SHADOW_SCHEMECOLOR_INDEX_BRIGHTNESS" val="0"/>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3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3_3"/>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gradient&quot;:[{&quot;brightness&quot;:0.4000000059604645,&quot;colorType&quot;:1,&quot;foreColorIndex&quot;:5,&quot;pos&quot;:0.15000000596046448,&quot;transparency&quot;:0.4000000059604645},{&quot;brightness&quot;:0.4000000059604645,&quot;colorType&quot;:1,&quot;foreColorIndex&quot;:5,&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5"/>
  <p:tag name="KSO_WM_UNIT_TEXT_SHADOW_SCHEMECOLOR_INDEX" val="5"/>
  <p:tag name="KSO_WM_UNIT_USESOURCEFORMAT_APPLY" val="0"/>
</p:tagLst>
</file>

<file path=ppt/tags/tag293.xml><?xml version="1.0" encoding="utf-8"?>
<p:tagLst xmlns:p="http://schemas.openxmlformats.org/presentationml/2006/main">
  <p:tag name="KSO_WM_DIAGRAM_VERSION" val="3"/>
  <p:tag name="KSO_WM_DIAGRAM_COLOR_TRICK" val="2"/>
  <p:tag name="KSO_WM_DIAGRAM_COLOR_TEXT_CAN_REMOVE" val="n"/>
  <p:tag name="KSO_WM_UNIT_VALUE" val="84*9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0931_2*m_h_x*1_3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UNIT_FILL_TYPE" val="1"/>
  <p:tag name="KSO_WM_UNIT_USESOURCEFORMAT_APPLY" val="0"/>
</p:tagLst>
</file>

<file path=ppt/tags/tag294.xml><?xml version="1.0" encoding="utf-8"?>
<p:tagLst xmlns:p="http://schemas.openxmlformats.org/presentationml/2006/main">
  <p:tag name="KSO_WM_UNIT_SHADOW_SCHEMECOLOR_INDEX_BRIGHTNESS" val="0"/>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2"/>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2"/>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type&quot;:0},&quot;shadow&quot;:{&quot;brightness&quot;:0,&quot;colorType&quot;:1,&quot;foreColorIndex&quot;:6,&quot;transparency&quot;:0.850000023841857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TEXT_SHADOW_SCHEMECOLOR_INDEX" val="5"/>
  <p:tag name="KSO_WM_UNIT_USESOURCEFORMAT_APPLY" val="0"/>
</p:tagLst>
</file>

<file path=ppt/tags/tag295.xml><?xml version="1.0" encoding="utf-8"?>
<p:tagLst xmlns:p="http://schemas.openxmlformats.org/presentationml/2006/main">
  <p:tag name="KSO_WM_UNIT_SHADOW_SCHEMECOLOR_INDEX_BRIGHTNESS" val="0"/>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m1-1"/>
  <p:tag name="KSO_WM_UNIT_ID" val="diagram20230931_2*m_h_i*1_2_3"/>
  <p:tag name="KSO_WM_TEMPLATE_CATEGORY" val="diagram"/>
  <p:tag name="KSO_WM_TEMPLATE_INDEX" val="20230931"/>
  <p:tag name="KSO_WM_UNIT_LAYERLEVEL" val="1_1_1"/>
  <p:tag name="KSO_WM_TAG_VERSION" val="3.0"/>
  <p:tag name="KSO_WM_DIAGRAM_VERSION" val="3"/>
  <p:tag name="KSO_WM_DIAGRAM_COLOR_TRICK" val="2"/>
  <p:tag name="KSO_WM_DIAGRAM_COLOR_TEXT_CAN_REMOVE" val="n"/>
  <p:tag name="KSO_WM_UNIT_TYPE" val="m_h_i"/>
  <p:tag name="KSO_WM_UNIT_INDEX" val="1_2_3"/>
  <p:tag name="KSO_WM_UNIT_FILL_FORE_SCHEMECOLOR_INDEX" val="14"/>
  <p:tag name="KSO_WM_UNIT_FILL_FORE_SCHEMECOLOR_INDEX_BRIGHTNESS" val="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type&quot;:0},&quot;glow&quot;:{&quot;colorType&quot;:0},&quot;line&quot;:{&quot;gradient&quot;:[{&quot;brightness&quot;:0.4000000059604645,&quot;colorType&quot;:1,&quot;foreColorIndex&quot;:6,&quot;pos&quot;:0.15000000596046448,&quot;transparency&quot;:0.4000000059604645},{&quot;brightness&quot;:0.4000000059604645,&quot;colorType&quot;:1,&quot;foreColorIndex&quot;:6,&quot;pos&quot;:0.8500000238418579,&quot;transparency&quot;:0.4000000059604645},{&quot;brightness&quot;:0,&quot;colorType&quot;:2,&quot;pos&quot;:0.5,&quot;rgb&quot;:&quot;#ffffff&quot;,&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brightness&quot;:-0.25,&quot;colorType&quot;:1,&quot;foreColorIndex&quot;:5,&quot;transparency&quot;:0},&quot;threeD&quot;:{&quot;curvedSurface&quot;:{&quot;brightness&quot;:0,&quot;colorType&quot;:2,&quot;rgb&quot;:&quot;#000000&quot;},&quot;depth&quot;:{&quot;colorType&quot;:0}}}}"/>
  <p:tag name="KSO_WM_BEAUTIFY_FLAG" val="#wm#"/>
  <p:tag name="KSO_WM_UNIT_LINE_FORE_SCHEMECOLOR_INDEX" val="6"/>
  <p:tag name="KSO_WM_UNIT_TEXT_SHADOW_SCHEMECOLOR_INDEX" val="5"/>
  <p:tag name="KSO_WM_UNIT_USESOURCEFORMAT_APPLY" val="0"/>
</p:tagLst>
</file>

<file path=ppt/tags/tag296.xml><?xml version="1.0" encoding="utf-8"?>
<p:tagLst xmlns:p="http://schemas.openxmlformats.org/presentationml/2006/main">
  <p:tag name="KSO_WM_DIAGRAM_VERSION" val="3"/>
  <p:tag name="KSO_WM_DIAGRAM_COLOR_TRICK" val="2"/>
  <p:tag name="KSO_WM_DIAGRAM_COLOR_TEXT_CAN_REMOVE" val="n"/>
  <p:tag name="KSO_WM_UNIT_VALUE" val="90*9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0931_2*m_h_x*1_2_1"/>
  <p:tag name="KSO_WM_TEMPLATE_CATEGORY" val="diagram"/>
  <p:tag name="KSO_WM_TEMPLATE_INDEX" val="20230931"/>
  <p:tag name="KSO_WM_UNIT_LAYERLEVEL" val="1_1_1"/>
  <p:tag name="KSO_WM_TAG_VERSION" val="3.0"/>
  <p:tag name="KSO_WM_DIAGRAM_MAX_ITEMCNT" val="6"/>
  <p:tag name="KSO_WM_DIAGRAM_MIN_ITEMCNT" val="2"/>
  <p:tag name="KSO_WM_DIAGRAM_VIRTUALLY_FRAME" val="{&quot;height&quot;:376.3000061035156,&quot;left&quot;:46.30001220703125,&quot;top&quot;:133.89999389648438,&quot;width&quot;:850.3499755859375}"/>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FORE_SCHEMECOLOR_INDEX_BRIGHTNESS" val="0"/>
  <p:tag name="KSO_WM_BEAUTIFY_FLAG" val="#wm#"/>
  <p:tag name="KSO_WM_UNIT_FILL_TYPE" val="1"/>
  <p:tag name="KSO_WM_UNIT_USESOURCEFORMAT_APPLY" val="0"/>
</p:tagLst>
</file>

<file path=ppt/tags/tag297.xml><?xml version="1.0" encoding="utf-8"?>
<p:tagLst xmlns:p="http://schemas.openxmlformats.org/presentationml/2006/main">
  <p:tag name="KSO_WM_BEAUTIFY_FLAG" val="#wm#"/>
  <p:tag name="KSO_WM_TEMPLATE_CATEGORY" val="custom"/>
  <p:tag name="KSO_WM_TEMPLATE_INDEX" val="20205176"/>
  <p:tag name="KSO_WM_SPECIAL_SOURCE" val="bdnull"/>
  <p:tag name="KSO_WM_SLIDE_ID" val="diagram20230931_2"/>
  <p:tag name="KSO_WM_TEMPLATE_SUBCATEGORY" val="0"/>
  <p:tag name="KSO_WM_TEMPLATE_MASTER_TYPE" val="0"/>
  <p:tag name="KSO_WM_TEMPLATE_COLOR_TYPE" val="0"/>
  <p:tag name="KSO_WM_SLIDE_ITEM_CNT" val="3"/>
  <p:tag name="KSO_WM_SLIDE_INDEX" val="2"/>
  <p:tag name="KSO_WM_DIAGRAM_GROUP_CODE" val="m1-1"/>
  <p:tag name="KSO_WM_SLIDE_DIAGTYPE" val="m"/>
  <p:tag name="KSO_WM_TAG_VERSION" val="3.0"/>
  <p:tag name="KSO_WM_SLIDE_LAYOUT" val="a_m"/>
  <p:tag name="KSO_WM_SLIDE_LAYOUT_CNT" val="1_1"/>
  <p:tag name="KSO_WM_SLIDE_TYPE" val="text"/>
  <p:tag name="KSO_WM_SLIDE_SUBTYPE" val="diag"/>
  <p:tag name="KSO_WM_SLIDE_SIZE" val="837.65*348.3"/>
  <p:tag name="KSO_WM_SLIDE_POSITION" val="52.65*134.1"/>
</p:tagLst>
</file>

<file path=ppt/tags/tag298.xml><?xml version="1.0" encoding="utf-8"?>
<p:tagLst xmlns:p="http://schemas.openxmlformats.org/presentationml/2006/main">
  <p:tag name="KSO_WPP_MARK_KEY" val="9d696e06-e133-4525-b3a9-0a0dee60554d"/>
  <p:tag name="COMMONDATA" val="eyJoZGlkIjoiNjZlZDI0ZTc2YmEzYTIwZTc3OWNlNzI2NTkwNWMzMGMifQ=="/>
</p:tagLst>
</file>

<file path=ppt/tags/tag3.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3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4*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05"/>
</p:tagLst>
</file>

<file path=ppt/tags/tag39.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16"/>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5.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5.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UNIT_VALUE" val="162"/>
</p:tagLst>
</file>

<file path=ppt/tags/tag5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52.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UNIT_VALUE" val="162"/>
</p:tagLst>
</file>

<file path=ppt/tags/tag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408"/>
</p:tagLst>
</file>

<file path=ppt/tags/tag6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3"/>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3"/>
</p:tagLst>
</file>

<file path=ppt/tags/tag81.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f"/>
  <p:tag name="KSO_WM_UNIT_SUBTYPE" val="g"/>
  <p:tag name="KSO_WM_UNIT_INDEX" val="3"/>
  <p:tag name="KSO_WM_BEAUTIFY_FLAG" val="#wm#"/>
  <p:tag name="KSO_WM_TAG_VERSION" val="3.0"/>
  <p:tag name="KSO_WM_UNIT_PRESET_TEXT" val="公司名"/>
  <p:tag name="KSO_WM_UNIT_ID" val="_11*f*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6.xml><?xml version="1.0" encoding="utf-8"?>
<p:tagLst xmlns:p="http://schemas.openxmlformats.org/presentationml/2006/main">
  <p:tag name="KSO_WM_UNIT_TYPE" val="f"/>
  <p:tag name="KSO_WM_UNIT_SUBTYPE" val="c"/>
  <p:tag name="KSO_WM_UNIT_INDEX" val="2"/>
  <p:tag name="KSO_WM_BEAUTIFY_FLAG" val="#wm#"/>
  <p:tag name="KSO_WM_TAG_VERSION" val="3.0"/>
  <p:tag name="KSO_WM_UNIT_PRESET_TEXT" val="日期时间"/>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7.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0"/>
</p:tagLst>
</file>

<file path=ppt/tags/tag8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01"/>
</p:tagLst>
</file>

<file path=ppt/tags/tag90.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 name="KSO_WM_TEMPLATE_CATEGORY" val="custom"/>
  <p:tag name="KSO_WM_TEMPLATE_INDEX" val="20236801"/>
</p:tagLst>
</file>

<file path=ppt/tags/tag9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50"/>
  <p:tag name="KSO_WM_TEMPLATE_CATEGORY" val="custom"/>
  <p:tag name="KSO_WM_TEMPLATE_INDEX" val="20236801"/>
</p:tagLst>
</file>

<file path=ppt/tags/tag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TEMPLATE_SUBCATEGORY" val="29"/>
  <p:tag name="KSO_WM_TEMPLATE_COLOR_TYPE" val="0"/>
  <p:tag name="KSO_WM_TAG_VERSION" val="3.0"/>
  <p:tag name="KSO_WM_TEMPLATE_THUMBS_INDEX" val="1、14"/>
  <p:tag name="KSO_WM_BEAUTIFY_FLAG" val="#wm#"/>
  <p:tag name="KSO_WM_TEMPLATE_INDEX" val="20236801"/>
  <p:tag name="KSO_WM_TEMPLATE_CATEGORY" val="custom"/>
  <p:tag name="KSO_WM_TEMPLATE_MASTER_TYPE" val="0"/>
</p:tagLst>
</file>

<file path=ppt/tags/tag99.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6801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801"/>
  <p:tag name="KSO_WM_TEMPLATE_CATEGORY" val="custom"/>
  <p:tag name="KSO_WM_UNIT_PRESET_TEXT_INDEX" val="-1"/>
  <p:tag name="KSO_WM_UNIT_PRESET_TEXT_LEN" val="0"/>
  <p:tag name="KSO_WM_UNIT_TEXT_FILL_FORE_SCHEMECOLOR_INDEX" val="15"/>
  <p:tag name="KSO_WM_UNIT_TEXT_FILL_TYPE" val="1"/>
  <p:tag name="KSO_WM_UNIT_TEXT_SHADOW_SCHEMECOLOR_INDEX" val="15"/>
  <p:tag name="KSO_WM_UNIT_USESOURCEFORMAT_APPLY" val="1"/>
</p:tagLst>
</file>

<file path=ppt/theme/theme1.xml><?xml version="1.0" encoding="utf-8"?>
<a:theme xmlns:a="http://schemas.openxmlformats.org/drawingml/2006/main" name="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第一PPT，www.1ppt.com">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简约风教育教学毕业答辩">
  <a:themeElements>
    <a:clrScheme name="自定义 419">
      <a:dk1>
        <a:sysClr val="windowText" lastClr="000000"/>
      </a:dk1>
      <a:lt1>
        <a:sysClr val="window" lastClr="FFFFFF"/>
      </a:lt1>
      <a:dk2>
        <a:srgbClr val="022144"/>
      </a:dk2>
      <a:lt2>
        <a:srgbClr val="F0F8FF"/>
      </a:lt2>
      <a:accent1>
        <a:srgbClr val="056EE1"/>
      </a:accent1>
      <a:accent2>
        <a:srgbClr val="F8AA5C"/>
      </a:accent2>
      <a:accent3>
        <a:srgbClr val="FA9E82"/>
      </a:accent3>
      <a:accent4>
        <a:srgbClr val="88C2FC"/>
      </a:accent4>
      <a:accent5>
        <a:srgbClr val="88A4FC"/>
      </a:accent5>
      <a:accent6>
        <a:srgbClr val="A488FC"/>
      </a:accent6>
      <a:hlink>
        <a:srgbClr val="0563C1"/>
      </a:hlink>
      <a:folHlink>
        <a:srgbClr val="954F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1996</Words>
  <Application>WPS 演示</Application>
  <PresentationFormat>宽屏</PresentationFormat>
  <Paragraphs>213</Paragraphs>
  <Slides>25</Slides>
  <Notes>6</Notes>
  <HiddenSlides>0</HiddenSlides>
  <MMClips>0</MMClips>
  <ScaleCrop>false</ScaleCrop>
  <HeadingPairs>
    <vt:vector size="6" baseType="variant">
      <vt:variant>
        <vt:lpstr>已用的字体</vt:lpstr>
      </vt:variant>
      <vt:variant>
        <vt:i4>10</vt:i4>
      </vt:variant>
      <vt:variant>
        <vt:lpstr>主题</vt:lpstr>
      </vt:variant>
      <vt:variant>
        <vt:i4>7</vt:i4>
      </vt:variant>
      <vt:variant>
        <vt:lpstr>幻灯片标题</vt:lpstr>
      </vt:variant>
      <vt:variant>
        <vt:i4>25</vt:i4>
      </vt:variant>
    </vt:vector>
  </HeadingPairs>
  <TitlesOfParts>
    <vt:vector size="42" baseType="lpstr">
      <vt:lpstr>Arial</vt:lpstr>
      <vt:lpstr>宋体</vt:lpstr>
      <vt:lpstr>Wingdings</vt:lpstr>
      <vt:lpstr>Calibri</vt:lpstr>
      <vt:lpstr>Calibri Light</vt:lpstr>
      <vt:lpstr>微软雅黑</vt:lpstr>
      <vt:lpstr>MiSans Normal</vt:lpstr>
      <vt:lpstr>Arial Unicode MS</vt:lpstr>
      <vt:lpstr>仿宋</vt:lpstr>
      <vt:lpstr>黑体</vt:lpstr>
      <vt:lpstr>第一PPT，www.1ppt.com</vt:lpstr>
      <vt:lpstr>1_第一PPT，www.1ppt.com</vt:lpstr>
      <vt:lpstr>2_第一PPT，www.1ppt.com</vt:lpstr>
      <vt:lpstr>5_第一PPT，www.1ppt.com</vt:lpstr>
      <vt:lpstr>6_第一PPT，www.1ppt.com</vt:lpstr>
      <vt:lpstr>7_第一PPT，www.1ppt.com</vt:lpstr>
      <vt:lpstr>简约风教育教学毕业答辩</vt:lpstr>
      <vt:lpstr>PowerPoint 演示文稿</vt:lpstr>
      <vt:lpstr>目录</vt:lpstr>
      <vt:lpstr>文明之重： 修身立德  荣校之基</vt:lpstr>
      <vt:lpstr>说一说</vt:lpstr>
      <vt:lpstr>说一说</vt:lpstr>
      <vt:lpstr>文明是底色，荣校是行动！</vt:lpstr>
      <vt:lpstr>PowerPoint 演示文稿</vt:lpstr>
      <vt:lpstr>PowerPoint 演示文稿</vt:lpstr>
      <vt:lpstr>文明之鉴： 身边陋习  镜检自省</vt:lpstr>
      <vt:lpstr>案例讨论</vt:lpstr>
      <vt:lpstr>案例讨论</vt:lpstr>
      <vt:lpstr>案例讨论</vt:lpstr>
      <vt:lpstr>案例讨论</vt:lpstr>
      <vt:lpstr>案例讨论</vt:lpstr>
      <vt:lpstr>总结</vt:lpstr>
      <vt:lpstr>文明之行：  以礼立身  以行荣校</vt:lpstr>
      <vt:lpstr>PowerPoint 演示文稿</vt:lpstr>
      <vt:lpstr>PowerPoint 演示文稿</vt:lpstr>
      <vt:lpstr>PowerPoint 演示文稿</vt:lpstr>
      <vt:lpstr>PowerPoint 演示文稿</vt:lpstr>
      <vt:lpstr>PowerPoint 演示文稿</vt:lpstr>
      <vt:lpstr>PowerPoint 演示文稿</vt:lpstr>
      <vt:lpstr>我们倡议</vt:lpstr>
      <vt:lpstr>“礼润校园 荣校有我”课后实践</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创意铅笔</dc:title>
  <dc:creator>A2</dc:creator>
  <cp:keywords>www.1ppt.com</cp:keywords>
  <dc:description>www.1ppt.com</dc:description>
  <cp:lastModifiedBy>WPS_1686284026</cp:lastModifiedBy>
  <cp:revision>998</cp:revision>
  <dcterms:created xsi:type="dcterms:W3CDTF">2017-03-14T11:17:00Z</dcterms:created>
  <dcterms:modified xsi:type="dcterms:W3CDTF">2026-03-20T01:19:14Z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3DF527BA319B4BF4B4CBFB3D254443B6_13</vt:lpwstr>
  </property>
</Properties>
</file>