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81225_211819_0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78815"/>
            <a:ext cx="975614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78815"/>
            <a:ext cx="975614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78815"/>
            <a:ext cx="97174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1515"/>
            <a:ext cx="97174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85165"/>
            <a:ext cx="973010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1515"/>
            <a:ext cx="97428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8815"/>
            <a:ext cx="97301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7865"/>
            <a:ext cx="971740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1515"/>
            <a:ext cx="97428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97865"/>
            <a:ext cx="973010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330" y="691515"/>
            <a:ext cx="97047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85165"/>
            <a:ext cx="9756140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7865"/>
            <a:ext cx="971740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1515"/>
            <a:ext cx="97174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78815"/>
            <a:ext cx="975614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1515"/>
            <a:ext cx="97174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8815"/>
            <a:ext cx="97301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85165"/>
            <a:ext cx="973010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1515"/>
            <a:ext cx="97174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7865"/>
            <a:ext cx="974280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85165"/>
            <a:ext cx="971740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78815"/>
            <a:ext cx="97428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85165"/>
            <a:ext cx="9756140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72465"/>
            <a:ext cx="9717405" cy="55130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1515"/>
            <a:ext cx="97428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980" y="1002665"/>
            <a:ext cx="9209405" cy="48526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91515"/>
            <a:ext cx="9756140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91515"/>
            <a:ext cx="97301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72465"/>
            <a:ext cx="9717405" cy="55130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97865"/>
            <a:ext cx="973010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8815"/>
            <a:ext cx="97301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1515"/>
            <a:ext cx="97428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97865"/>
            <a:ext cx="9756140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7865"/>
            <a:ext cx="9717405" cy="54622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91515"/>
            <a:ext cx="97301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2465"/>
            <a:ext cx="9730105" cy="55130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85165"/>
            <a:ext cx="971740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78815"/>
            <a:ext cx="97428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8815"/>
            <a:ext cx="97301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1515"/>
            <a:ext cx="97428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78815"/>
            <a:ext cx="975614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78815"/>
            <a:ext cx="97428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1515"/>
            <a:ext cx="97174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91515"/>
            <a:ext cx="97174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8815"/>
            <a:ext cx="97301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980" y="672465"/>
            <a:ext cx="9717405" cy="551307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85165"/>
            <a:ext cx="973010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85165"/>
            <a:ext cx="973010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074" y="382772"/>
            <a:ext cx="10590028" cy="630510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874"/>
            <a:ext cx="11695814" cy="650712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279" y="0"/>
            <a:ext cx="109834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78815"/>
            <a:ext cx="9742805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1770242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651" y="0"/>
            <a:ext cx="124046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9488" y="-1"/>
            <a:ext cx="12351488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78815"/>
            <a:ext cx="975614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81" y="350875"/>
            <a:ext cx="11185451" cy="650712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223" y="0"/>
            <a:ext cx="12330223" cy="699622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930" y="666115"/>
            <a:ext cx="9756140" cy="552577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80" y="691515"/>
            <a:ext cx="9742805" cy="5474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630" y="672465"/>
            <a:ext cx="9730105" cy="5513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81225_211819_0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330" y="678815"/>
            <a:ext cx="9704705" cy="55003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自定义</PresentationFormat>
  <Paragraphs>0</Paragraphs>
  <Slides>67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6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汪志洲</dc:creator>
  <cp:lastModifiedBy>Administrator</cp:lastModifiedBy>
  <cp:revision>14</cp:revision>
  <dcterms:created xsi:type="dcterms:W3CDTF">2018-12-26T00:21:06Z</dcterms:created>
  <dcterms:modified xsi:type="dcterms:W3CDTF">2018-12-27T00:03:08Z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